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6"/>
  </p:notesMasterIdLst>
  <p:sldIdLst>
    <p:sldId id="269" r:id="rId2"/>
    <p:sldId id="263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80" r:id="rId11"/>
    <p:sldId id="279" r:id="rId12"/>
    <p:sldId id="281" r:id="rId13"/>
    <p:sldId id="285" r:id="rId14"/>
    <p:sldId id="284" r:id="rId15"/>
    <p:sldId id="286" r:id="rId16"/>
    <p:sldId id="287" r:id="rId17"/>
    <p:sldId id="283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268" r:id="rId35"/>
  </p:sldIdLst>
  <p:sldSz cx="9144000" cy="5715000" type="screen16x10"/>
  <p:notesSz cx="6858000" cy="9144000"/>
  <p:embeddedFontLst>
    <p:embeddedFont>
      <p:font typeface="Paperlogy 4 Regular" pitchFamily="2" charset="-127"/>
      <p:regular r:id="rId37"/>
    </p:embeddedFont>
    <p:embeddedFont>
      <p:font typeface="Paperlogy 5 Medium" pitchFamily="2" charset="-127"/>
      <p:regular r:id="rId38"/>
    </p:embeddedFont>
    <p:embeddedFont>
      <p:font typeface="Paperlogy 6 SemiBold" pitchFamily="2" charset="-127"/>
      <p:regular r:id="rId39"/>
      <p:bold r:id="rId40"/>
    </p:embeddedFont>
    <p:embeddedFont>
      <p:font typeface="Paperlogy 7 Bold" pitchFamily="2" charset="-127"/>
      <p:bold r:id="rId41"/>
    </p:embeddedFont>
    <p:embeddedFont>
      <p:font typeface="Paperlogy 8 ExtraBold" pitchFamily="2" charset="-127"/>
      <p:bold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487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2970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455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5941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2427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8912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5396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1882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60"/>
    <a:srgbClr val="3C5BA9"/>
    <a:srgbClr val="486AC2"/>
    <a:srgbClr val="5278D8"/>
    <a:srgbClr val="4472C4"/>
    <a:srgbClr val="104862"/>
    <a:srgbClr val="0D3512"/>
    <a:srgbClr val="EDE6EE"/>
    <a:srgbClr val="F9F2F8"/>
    <a:srgbClr val="FBF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D50C39-C8D1-4DB4-8CC7-88A33EEBE68C}" v="40" dt="2024-10-31T02:57:39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6" autoAdjust="0"/>
    <p:restoredTop sz="95216" autoAdjust="0"/>
  </p:normalViewPr>
  <p:slideViewPr>
    <p:cSldViewPr snapToGrid="0">
      <p:cViewPr>
        <p:scale>
          <a:sx n="152" d="100"/>
          <a:sy n="152" d="100"/>
        </p:scale>
        <p:origin x="54" y="-4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smin0116@naver.com" userId="af173bc2616440b6" providerId="LiveId" clId="{19D50C39-C8D1-4DB4-8CC7-88A33EEBE68C}"/>
    <pc:docChg chg="undo custSel addSld delSld modSld sldOrd">
      <pc:chgData name="ssmin0116@naver.com" userId="af173bc2616440b6" providerId="LiveId" clId="{19D50C39-C8D1-4DB4-8CC7-88A33EEBE68C}" dt="2024-10-31T02:57:39.926" v="4266" actId="9405"/>
      <pc:docMkLst>
        <pc:docMk/>
      </pc:docMkLst>
      <pc:sldChg chg="del">
        <pc:chgData name="ssmin0116@naver.com" userId="af173bc2616440b6" providerId="LiveId" clId="{19D50C39-C8D1-4DB4-8CC7-88A33EEBE68C}" dt="2024-10-30T08:19:47.834" v="4220" actId="47"/>
        <pc:sldMkLst>
          <pc:docMk/>
          <pc:sldMk cId="3027812791" sldId="267"/>
        </pc:sldMkLst>
      </pc:sldChg>
      <pc:sldChg chg="del">
        <pc:chgData name="ssmin0116@naver.com" userId="af173bc2616440b6" providerId="LiveId" clId="{19D50C39-C8D1-4DB4-8CC7-88A33EEBE68C}" dt="2024-10-30T08:19:45.662" v="4219" actId="47"/>
        <pc:sldMkLst>
          <pc:docMk/>
          <pc:sldMk cId="3243673814" sldId="270"/>
        </pc:sldMkLst>
      </pc:sldChg>
      <pc:sldChg chg="del">
        <pc:chgData name="ssmin0116@naver.com" userId="af173bc2616440b6" providerId="LiveId" clId="{19D50C39-C8D1-4DB4-8CC7-88A33EEBE68C}" dt="2024-10-29T17:44:29.283" v="826" actId="47"/>
        <pc:sldMkLst>
          <pc:docMk/>
          <pc:sldMk cId="1073077729" sldId="271"/>
        </pc:sldMkLst>
      </pc:sldChg>
      <pc:sldChg chg="addSp delSp modSp mod">
        <pc:chgData name="ssmin0116@naver.com" userId="af173bc2616440b6" providerId="LiveId" clId="{19D50C39-C8D1-4DB4-8CC7-88A33EEBE68C}" dt="2024-10-31T02:57:39.926" v="4266" actId="9405"/>
        <pc:sldMkLst>
          <pc:docMk/>
          <pc:sldMk cId="418024734" sldId="275"/>
        </pc:sldMkLst>
        <pc:spChg chg="add del mod">
          <ac:chgData name="ssmin0116@naver.com" userId="af173bc2616440b6" providerId="LiveId" clId="{19D50C39-C8D1-4DB4-8CC7-88A33EEBE68C}" dt="2024-10-31T02:57:04.339" v="4244" actId="478"/>
          <ac:spMkLst>
            <pc:docMk/>
            <pc:sldMk cId="418024734" sldId="275"/>
            <ac:spMk id="2" creationId="{0290D674-2FBA-3F7B-E9C1-7079AC7454B3}"/>
          </ac:spMkLst>
        </pc:spChg>
        <pc:grpChg chg="del mod">
          <ac:chgData name="ssmin0116@naver.com" userId="af173bc2616440b6" providerId="LiveId" clId="{19D50C39-C8D1-4DB4-8CC7-88A33EEBE68C}" dt="2024-10-31T02:57:35.124" v="4263"/>
          <ac:grpSpMkLst>
            <pc:docMk/>
            <pc:sldMk cId="418024734" sldId="275"/>
            <ac:grpSpMk id="19" creationId="{CFC4E782-C7D9-6862-E28D-23C39C14003F}"/>
          </ac:grpSpMkLst>
        </pc:grpChg>
        <pc:grpChg chg="mod">
          <ac:chgData name="ssmin0116@naver.com" userId="af173bc2616440b6" providerId="LiveId" clId="{19D50C39-C8D1-4DB4-8CC7-88A33EEBE68C}" dt="2024-10-31T02:57:31.287" v="4257"/>
          <ac:grpSpMkLst>
            <pc:docMk/>
            <pc:sldMk cId="418024734" sldId="275"/>
            <ac:grpSpMk id="20" creationId="{DCA845B1-5DC2-5ECA-2A4E-5B4BC430B6C1}"/>
          </ac:grpSpMkLst>
        </pc:grpChg>
        <pc:grpChg chg="del mod">
          <ac:chgData name="ssmin0116@naver.com" userId="af173bc2616440b6" providerId="LiveId" clId="{19D50C39-C8D1-4DB4-8CC7-88A33EEBE68C}" dt="2024-10-31T02:57:39.550" v="4265"/>
          <ac:grpSpMkLst>
            <pc:docMk/>
            <pc:sldMk cId="418024734" sldId="275"/>
            <ac:grpSpMk id="26" creationId="{D077B8F8-ED3A-7D85-0F7B-D735224867B6}"/>
          </ac:grpSpMkLst>
        </pc:grpChg>
        <pc:grpChg chg="mod">
          <ac:chgData name="ssmin0116@naver.com" userId="af173bc2616440b6" providerId="LiveId" clId="{19D50C39-C8D1-4DB4-8CC7-88A33EEBE68C}" dt="2024-10-31T02:57:39.550" v="4265"/>
          <ac:grpSpMkLst>
            <pc:docMk/>
            <pc:sldMk cId="418024734" sldId="275"/>
            <ac:grpSpMk id="28" creationId="{8D0BCE59-680F-1B5A-181C-4B585C4C9293}"/>
          </ac:grpSpMkLst>
        </pc:grpChg>
        <pc:inkChg chg="add mod">
          <ac:chgData name="ssmin0116@naver.com" userId="af173bc2616440b6" providerId="LiveId" clId="{19D50C39-C8D1-4DB4-8CC7-88A33EEBE68C}" dt="2024-10-31T02:57:31.287" v="4257"/>
          <ac:inkMkLst>
            <pc:docMk/>
            <pc:sldMk cId="418024734" sldId="275"/>
            <ac:inkMk id="3" creationId="{5A5A3443-0D43-7644-007C-C46E655A3301}"/>
          </ac:inkMkLst>
        </pc:inkChg>
        <pc:inkChg chg="add mod">
          <ac:chgData name="ssmin0116@naver.com" userId="af173bc2616440b6" providerId="LiveId" clId="{19D50C39-C8D1-4DB4-8CC7-88A33EEBE68C}" dt="2024-10-31T02:57:31.287" v="4257"/>
          <ac:inkMkLst>
            <pc:docMk/>
            <pc:sldMk cId="418024734" sldId="275"/>
            <ac:inkMk id="6" creationId="{54BBD4FA-DF47-F6B0-C90D-9894D849D29E}"/>
          </ac:inkMkLst>
        </pc:inkChg>
        <pc:inkChg chg="add mod">
          <ac:chgData name="ssmin0116@naver.com" userId="af173bc2616440b6" providerId="LiveId" clId="{19D50C39-C8D1-4DB4-8CC7-88A33EEBE68C}" dt="2024-10-31T02:57:39.550" v="4265"/>
          <ac:inkMkLst>
            <pc:docMk/>
            <pc:sldMk cId="418024734" sldId="275"/>
            <ac:inkMk id="9" creationId="{A9DEF7A9-DB7B-AFB1-5BCC-DC79D1CCEF63}"/>
          </ac:inkMkLst>
        </pc:inkChg>
        <pc:inkChg chg="add mod">
          <ac:chgData name="ssmin0116@naver.com" userId="af173bc2616440b6" providerId="LiveId" clId="{19D50C39-C8D1-4DB4-8CC7-88A33EEBE68C}" dt="2024-10-31T02:57:39.550" v="4265"/>
          <ac:inkMkLst>
            <pc:docMk/>
            <pc:sldMk cId="418024734" sldId="275"/>
            <ac:inkMk id="10" creationId="{AB7010F4-B599-1455-3C3B-8CA42AE7C3AD}"/>
          </ac:inkMkLst>
        </pc:inkChg>
        <pc:inkChg chg="add mod">
          <ac:chgData name="ssmin0116@naver.com" userId="af173bc2616440b6" providerId="LiveId" clId="{19D50C39-C8D1-4DB4-8CC7-88A33EEBE68C}" dt="2024-10-31T02:57:39.550" v="4265"/>
          <ac:inkMkLst>
            <pc:docMk/>
            <pc:sldMk cId="418024734" sldId="275"/>
            <ac:inkMk id="11" creationId="{35EA483D-25DC-0FE0-9A16-AD017C1F4F5D}"/>
          </ac:inkMkLst>
        </pc:inkChg>
        <pc:inkChg chg="add mod">
          <ac:chgData name="ssmin0116@naver.com" userId="af173bc2616440b6" providerId="LiveId" clId="{19D50C39-C8D1-4DB4-8CC7-88A33EEBE68C}" dt="2024-10-31T02:57:39.550" v="4265"/>
          <ac:inkMkLst>
            <pc:docMk/>
            <pc:sldMk cId="418024734" sldId="275"/>
            <ac:inkMk id="12" creationId="{312146B2-C012-4375-B8E3-63E586527149}"/>
          </ac:inkMkLst>
        </pc:inkChg>
        <pc:inkChg chg="add mod">
          <ac:chgData name="ssmin0116@naver.com" userId="af173bc2616440b6" providerId="LiveId" clId="{19D50C39-C8D1-4DB4-8CC7-88A33EEBE68C}" dt="2024-10-31T02:57:39.550" v="4265"/>
          <ac:inkMkLst>
            <pc:docMk/>
            <pc:sldMk cId="418024734" sldId="275"/>
            <ac:inkMk id="13" creationId="{2968DDAC-9CA5-EAC1-4429-1FDF84E59786}"/>
          </ac:inkMkLst>
        </pc:inkChg>
        <pc:inkChg chg="add mod">
          <ac:chgData name="ssmin0116@naver.com" userId="af173bc2616440b6" providerId="LiveId" clId="{19D50C39-C8D1-4DB4-8CC7-88A33EEBE68C}" dt="2024-10-31T02:57:39.550" v="4265"/>
          <ac:inkMkLst>
            <pc:docMk/>
            <pc:sldMk cId="418024734" sldId="275"/>
            <ac:inkMk id="14" creationId="{00AEA0F8-DF36-3146-2118-BE3F419761A7}"/>
          </ac:inkMkLst>
        </pc:inkChg>
        <pc:inkChg chg="add mod">
          <ac:chgData name="ssmin0116@naver.com" userId="af173bc2616440b6" providerId="LiveId" clId="{19D50C39-C8D1-4DB4-8CC7-88A33EEBE68C}" dt="2024-10-31T02:57:39.550" v="4265"/>
          <ac:inkMkLst>
            <pc:docMk/>
            <pc:sldMk cId="418024734" sldId="275"/>
            <ac:inkMk id="15" creationId="{398E4587-955B-CB88-2116-A0C3EF314C35}"/>
          </ac:inkMkLst>
        </pc:inkChg>
        <pc:inkChg chg="add mod">
          <ac:chgData name="ssmin0116@naver.com" userId="af173bc2616440b6" providerId="LiveId" clId="{19D50C39-C8D1-4DB4-8CC7-88A33EEBE68C}" dt="2024-10-31T02:57:39.550" v="4265"/>
          <ac:inkMkLst>
            <pc:docMk/>
            <pc:sldMk cId="418024734" sldId="275"/>
            <ac:inkMk id="16" creationId="{BC19FE01-3B73-0760-4DCB-89D49D307C54}"/>
          </ac:inkMkLst>
        </pc:inkChg>
        <pc:inkChg chg="add mod">
          <ac:chgData name="ssmin0116@naver.com" userId="af173bc2616440b6" providerId="LiveId" clId="{19D50C39-C8D1-4DB4-8CC7-88A33EEBE68C}" dt="2024-10-31T02:57:39.550" v="4265"/>
          <ac:inkMkLst>
            <pc:docMk/>
            <pc:sldMk cId="418024734" sldId="275"/>
            <ac:inkMk id="17" creationId="{DC2A4A8E-8BE9-DFB6-B7BE-27DA4BCB8BC6}"/>
          </ac:inkMkLst>
        </pc:inkChg>
        <pc:inkChg chg="add mod">
          <ac:chgData name="ssmin0116@naver.com" userId="af173bc2616440b6" providerId="LiveId" clId="{19D50C39-C8D1-4DB4-8CC7-88A33EEBE68C}" dt="2024-10-31T02:57:39.550" v="4265"/>
          <ac:inkMkLst>
            <pc:docMk/>
            <pc:sldMk cId="418024734" sldId="275"/>
            <ac:inkMk id="18" creationId="{A8D4C92D-DCA6-5883-DF4E-4F272C4E62F2}"/>
          </ac:inkMkLst>
        </pc:inkChg>
        <pc:inkChg chg="add mod">
          <ac:chgData name="ssmin0116@naver.com" userId="af173bc2616440b6" providerId="LiveId" clId="{19D50C39-C8D1-4DB4-8CC7-88A33EEBE68C}" dt="2024-10-31T02:57:39.550" v="4265"/>
          <ac:inkMkLst>
            <pc:docMk/>
            <pc:sldMk cId="418024734" sldId="275"/>
            <ac:inkMk id="21" creationId="{F971B5E2-04BA-02DB-5EEB-5CBEA6EAB02D}"/>
          </ac:inkMkLst>
        </pc:inkChg>
        <pc:inkChg chg="add mod">
          <ac:chgData name="ssmin0116@naver.com" userId="af173bc2616440b6" providerId="LiveId" clId="{19D50C39-C8D1-4DB4-8CC7-88A33EEBE68C}" dt="2024-10-31T02:57:39.550" v="4265"/>
          <ac:inkMkLst>
            <pc:docMk/>
            <pc:sldMk cId="418024734" sldId="275"/>
            <ac:inkMk id="22" creationId="{F2DADB0F-3953-01CA-E83F-0964DB470DB2}"/>
          </ac:inkMkLst>
        </pc:inkChg>
        <pc:inkChg chg="add mod">
          <ac:chgData name="ssmin0116@naver.com" userId="af173bc2616440b6" providerId="LiveId" clId="{19D50C39-C8D1-4DB4-8CC7-88A33EEBE68C}" dt="2024-10-31T02:57:39.550" v="4265"/>
          <ac:inkMkLst>
            <pc:docMk/>
            <pc:sldMk cId="418024734" sldId="275"/>
            <ac:inkMk id="23" creationId="{DEE1E481-8DCB-053F-DEBC-089021D856C0}"/>
          </ac:inkMkLst>
        </pc:inkChg>
        <pc:inkChg chg="add mod">
          <ac:chgData name="ssmin0116@naver.com" userId="af173bc2616440b6" providerId="LiveId" clId="{19D50C39-C8D1-4DB4-8CC7-88A33EEBE68C}" dt="2024-10-31T02:57:39.550" v="4265"/>
          <ac:inkMkLst>
            <pc:docMk/>
            <pc:sldMk cId="418024734" sldId="275"/>
            <ac:inkMk id="24" creationId="{215DB55F-40EB-4316-E286-726E3CD8C640}"/>
          </ac:inkMkLst>
        </pc:inkChg>
        <pc:inkChg chg="add mod">
          <ac:chgData name="ssmin0116@naver.com" userId="af173bc2616440b6" providerId="LiveId" clId="{19D50C39-C8D1-4DB4-8CC7-88A33EEBE68C}" dt="2024-10-31T02:57:39.550" v="4265"/>
          <ac:inkMkLst>
            <pc:docMk/>
            <pc:sldMk cId="418024734" sldId="275"/>
            <ac:inkMk id="25" creationId="{D0F14574-6BEA-CD77-DC3C-88F86EDD5825}"/>
          </ac:inkMkLst>
        </pc:inkChg>
        <pc:inkChg chg="add mod">
          <ac:chgData name="ssmin0116@naver.com" userId="af173bc2616440b6" providerId="LiveId" clId="{19D50C39-C8D1-4DB4-8CC7-88A33EEBE68C}" dt="2024-10-31T02:57:39.550" v="4265"/>
          <ac:inkMkLst>
            <pc:docMk/>
            <pc:sldMk cId="418024734" sldId="275"/>
            <ac:inkMk id="27" creationId="{CB311FBA-6A46-C46A-FC58-41A0367695E0}"/>
          </ac:inkMkLst>
        </pc:inkChg>
        <pc:inkChg chg="add">
          <ac:chgData name="ssmin0116@naver.com" userId="af173bc2616440b6" providerId="LiveId" clId="{19D50C39-C8D1-4DB4-8CC7-88A33EEBE68C}" dt="2024-10-31T02:57:39.926" v="4266" actId="9405"/>
          <ac:inkMkLst>
            <pc:docMk/>
            <pc:sldMk cId="418024734" sldId="275"/>
            <ac:inkMk id="29" creationId="{2DB7C68A-77E7-FC76-9A1E-C929BAD1B268}"/>
          </ac:inkMkLst>
        </pc:inkChg>
      </pc:sldChg>
      <pc:sldChg chg="addSp modSp mod">
        <pc:chgData name="ssmin0116@naver.com" userId="af173bc2616440b6" providerId="LiveId" clId="{19D50C39-C8D1-4DB4-8CC7-88A33EEBE68C}" dt="2024-10-29T15:05:21.300" v="131" actId="1076"/>
        <pc:sldMkLst>
          <pc:docMk/>
          <pc:sldMk cId="3635657018" sldId="278"/>
        </pc:sldMkLst>
        <pc:spChg chg="add mod">
          <ac:chgData name="ssmin0116@naver.com" userId="af173bc2616440b6" providerId="LiveId" clId="{19D50C39-C8D1-4DB4-8CC7-88A33EEBE68C}" dt="2024-10-29T15:05:21.300" v="131" actId="1076"/>
          <ac:spMkLst>
            <pc:docMk/>
            <pc:sldMk cId="3635657018" sldId="278"/>
            <ac:spMk id="2" creationId="{5DBAF8CF-281A-B040-9175-A4662491C7D5}"/>
          </ac:spMkLst>
        </pc:spChg>
      </pc:sldChg>
      <pc:sldChg chg="addSp modSp mod ord">
        <pc:chgData name="ssmin0116@naver.com" userId="af173bc2616440b6" providerId="LiveId" clId="{19D50C39-C8D1-4DB4-8CC7-88A33EEBE68C}" dt="2024-10-29T15:32:12.741" v="513" actId="1076"/>
        <pc:sldMkLst>
          <pc:docMk/>
          <pc:sldMk cId="2364216061" sldId="279"/>
        </pc:sldMkLst>
        <pc:spChg chg="mod">
          <ac:chgData name="ssmin0116@naver.com" userId="af173bc2616440b6" providerId="LiveId" clId="{19D50C39-C8D1-4DB4-8CC7-88A33EEBE68C}" dt="2024-10-29T15:28:35.239" v="506" actId="14100"/>
          <ac:spMkLst>
            <pc:docMk/>
            <pc:sldMk cId="2364216061" sldId="279"/>
            <ac:spMk id="6" creationId="{4E4E690A-81CA-7BE0-BD98-D22DB13A0617}"/>
          </ac:spMkLst>
        </pc:spChg>
        <pc:picChg chg="add mod">
          <ac:chgData name="ssmin0116@naver.com" userId="af173bc2616440b6" providerId="LiveId" clId="{19D50C39-C8D1-4DB4-8CC7-88A33EEBE68C}" dt="2024-10-29T15:32:12.741" v="513" actId="1076"/>
          <ac:picMkLst>
            <pc:docMk/>
            <pc:sldMk cId="2364216061" sldId="279"/>
            <ac:picMk id="2" creationId="{FC927AD6-58C1-EEF1-2939-00C5A0FA23A7}"/>
          </ac:picMkLst>
        </pc:picChg>
      </pc:sldChg>
      <pc:sldChg chg="addSp delSp modSp mod ord">
        <pc:chgData name="ssmin0116@naver.com" userId="af173bc2616440b6" providerId="LiveId" clId="{19D50C39-C8D1-4DB4-8CC7-88A33EEBE68C}" dt="2024-10-29T15:15:10.506" v="140" actId="1076"/>
        <pc:sldMkLst>
          <pc:docMk/>
          <pc:sldMk cId="3439660081" sldId="280"/>
        </pc:sldMkLst>
        <pc:picChg chg="mod">
          <ac:chgData name="ssmin0116@naver.com" userId="af173bc2616440b6" providerId="LiveId" clId="{19D50C39-C8D1-4DB4-8CC7-88A33EEBE68C}" dt="2024-10-29T15:15:10.506" v="140" actId="1076"/>
          <ac:picMkLst>
            <pc:docMk/>
            <pc:sldMk cId="3439660081" sldId="280"/>
            <ac:picMk id="3" creationId="{D180A6C6-5F6C-6DF4-5C68-475EA415B16F}"/>
          </ac:picMkLst>
        </pc:picChg>
        <pc:picChg chg="add mod">
          <ac:chgData name="ssmin0116@naver.com" userId="af173bc2616440b6" providerId="LiveId" clId="{19D50C39-C8D1-4DB4-8CC7-88A33EEBE68C}" dt="2024-10-29T15:10:46.341" v="136" actId="1076"/>
          <ac:picMkLst>
            <pc:docMk/>
            <pc:sldMk cId="3439660081" sldId="280"/>
            <ac:picMk id="6" creationId="{D92C150C-C198-C538-1C88-BF21D7B94F9C}"/>
          </ac:picMkLst>
        </pc:picChg>
        <pc:picChg chg="del">
          <ac:chgData name="ssmin0116@naver.com" userId="af173bc2616440b6" providerId="LiveId" clId="{19D50C39-C8D1-4DB4-8CC7-88A33EEBE68C}" dt="2024-10-29T15:11:05.784" v="139" actId="478"/>
          <ac:picMkLst>
            <pc:docMk/>
            <pc:sldMk cId="3439660081" sldId="280"/>
            <ac:picMk id="8" creationId="{AFD94E49-E3AD-46CD-FDE7-8911C8D5C6EB}"/>
          </ac:picMkLst>
        </pc:picChg>
      </pc:sldChg>
      <pc:sldChg chg="addSp delSp modSp mod ord">
        <pc:chgData name="ssmin0116@naver.com" userId="af173bc2616440b6" providerId="LiveId" clId="{19D50C39-C8D1-4DB4-8CC7-88A33EEBE68C}" dt="2024-10-29T15:28:57.463" v="507" actId="478"/>
        <pc:sldMkLst>
          <pc:docMk/>
          <pc:sldMk cId="1532497054" sldId="281"/>
        </pc:sldMkLst>
        <pc:picChg chg="add del mod">
          <ac:chgData name="ssmin0116@naver.com" userId="af173bc2616440b6" providerId="LiveId" clId="{19D50C39-C8D1-4DB4-8CC7-88A33EEBE68C}" dt="2024-10-29T15:28:57.463" v="507" actId="478"/>
          <ac:picMkLst>
            <pc:docMk/>
            <pc:sldMk cId="1532497054" sldId="281"/>
            <ac:picMk id="2" creationId="{96ECAEE4-9A19-0F88-BE52-2FCB54F19774}"/>
          </ac:picMkLst>
        </pc:picChg>
      </pc:sldChg>
      <pc:sldChg chg="del ord">
        <pc:chgData name="ssmin0116@naver.com" userId="af173bc2616440b6" providerId="LiveId" clId="{19D50C39-C8D1-4DB4-8CC7-88A33EEBE68C}" dt="2024-10-30T10:57:40.084" v="4221" actId="47"/>
        <pc:sldMkLst>
          <pc:docMk/>
          <pc:sldMk cId="4059565103" sldId="282"/>
        </pc:sldMkLst>
      </pc:sldChg>
      <pc:sldChg chg="addSp delSp modSp mod">
        <pc:chgData name="ssmin0116@naver.com" userId="af173bc2616440b6" providerId="LiveId" clId="{19D50C39-C8D1-4DB4-8CC7-88A33EEBE68C}" dt="2024-10-30T05:56:42.288" v="1516" actId="20577"/>
        <pc:sldMkLst>
          <pc:docMk/>
          <pc:sldMk cId="1762145822" sldId="283"/>
        </pc:sldMkLst>
        <pc:spChg chg="add mod">
          <ac:chgData name="ssmin0116@naver.com" userId="af173bc2616440b6" providerId="LiveId" clId="{19D50C39-C8D1-4DB4-8CC7-88A33EEBE68C}" dt="2024-10-30T05:56:42.288" v="1516" actId="20577"/>
          <ac:spMkLst>
            <pc:docMk/>
            <pc:sldMk cId="1762145822" sldId="283"/>
            <ac:spMk id="2" creationId="{0163405F-57CE-AAC9-BC7F-4E5A9F7C14BD}"/>
          </ac:spMkLst>
        </pc:spChg>
        <pc:spChg chg="mod">
          <ac:chgData name="ssmin0116@naver.com" userId="af173bc2616440b6" providerId="LiveId" clId="{19D50C39-C8D1-4DB4-8CC7-88A33EEBE68C}" dt="2024-10-30T05:50:17.855" v="1355" actId="20577"/>
          <ac:spMkLst>
            <pc:docMk/>
            <pc:sldMk cId="1762145822" sldId="283"/>
            <ac:spMk id="4" creationId="{FEE81AC6-4D35-87CE-D510-3A8F492510DB}"/>
          </ac:spMkLst>
        </pc:spChg>
        <pc:picChg chg="del">
          <ac:chgData name="ssmin0116@naver.com" userId="af173bc2616440b6" providerId="LiveId" clId="{19D50C39-C8D1-4DB4-8CC7-88A33EEBE68C}" dt="2024-10-30T04:47:07.425" v="1011" actId="478"/>
          <ac:picMkLst>
            <pc:docMk/>
            <pc:sldMk cId="1762145822" sldId="283"/>
            <ac:picMk id="3" creationId="{6A7F5923-3DE2-11A5-4B97-F5F472123AF6}"/>
          </ac:picMkLst>
        </pc:picChg>
        <pc:picChg chg="del">
          <ac:chgData name="ssmin0116@naver.com" userId="af173bc2616440b6" providerId="LiveId" clId="{19D50C39-C8D1-4DB4-8CC7-88A33EEBE68C}" dt="2024-10-30T04:50:48.925" v="1015" actId="478"/>
          <ac:picMkLst>
            <pc:docMk/>
            <pc:sldMk cId="1762145822" sldId="283"/>
            <ac:picMk id="7" creationId="{6A131A9C-A4B7-06F2-9F21-664B7CB62563}"/>
          </ac:picMkLst>
        </pc:picChg>
      </pc:sldChg>
      <pc:sldChg chg="addSp modSp mod ord">
        <pc:chgData name="ssmin0116@naver.com" userId="af173bc2616440b6" providerId="LiveId" clId="{19D50C39-C8D1-4DB4-8CC7-88A33EEBE68C}" dt="2024-10-30T04:50:44.447" v="1014" actId="1076"/>
        <pc:sldMkLst>
          <pc:docMk/>
          <pc:sldMk cId="2924462560" sldId="284"/>
        </pc:sldMkLst>
        <pc:spChg chg="mod">
          <ac:chgData name="ssmin0116@naver.com" userId="af173bc2616440b6" providerId="LiveId" clId="{19D50C39-C8D1-4DB4-8CC7-88A33EEBE68C}" dt="2024-10-30T04:45:11.755" v="1008" actId="20577"/>
          <ac:spMkLst>
            <pc:docMk/>
            <pc:sldMk cId="2924462560" sldId="284"/>
            <ac:spMk id="4" creationId="{D4B0DB30-4584-C586-421B-ED17D63C537E}"/>
          </ac:spMkLst>
        </pc:spChg>
        <pc:picChg chg="add mod">
          <ac:chgData name="ssmin0116@naver.com" userId="af173bc2616440b6" providerId="LiveId" clId="{19D50C39-C8D1-4DB4-8CC7-88A33EEBE68C}" dt="2024-10-30T04:47:14.106" v="1012" actId="1076"/>
          <ac:picMkLst>
            <pc:docMk/>
            <pc:sldMk cId="2924462560" sldId="284"/>
            <ac:picMk id="2" creationId="{BC63A2AB-EE1E-EEF0-092A-F3CA3A35B756}"/>
          </ac:picMkLst>
        </pc:picChg>
        <pc:picChg chg="add mod">
          <ac:chgData name="ssmin0116@naver.com" userId="af173bc2616440b6" providerId="LiveId" clId="{19D50C39-C8D1-4DB4-8CC7-88A33EEBE68C}" dt="2024-10-30T04:50:44.447" v="1014" actId="1076"/>
          <ac:picMkLst>
            <pc:docMk/>
            <pc:sldMk cId="2924462560" sldId="284"/>
            <ac:picMk id="3" creationId="{71BBE2DE-AB1D-2A1F-3BC0-4DFA7F540C39}"/>
          </ac:picMkLst>
        </pc:picChg>
      </pc:sldChg>
      <pc:sldChg chg="delSp modSp add mod">
        <pc:chgData name="ssmin0116@naver.com" userId="af173bc2616440b6" providerId="LiveId" clId="{19D50C39-C8D1-4DB4-8CC7-88A33EEBE68C}" dt="2024-10-30T04:45:56.064" v="1009" actId="2711"/>
        <pc:sldMkLst>
          <pc:docMk/>
          <pc:sldMk cId="2583736179" sldId="285"/>
        </pc:sldMkLst>
        <pc:spChg chg="mod">
          <ac:chgData name="ssmin0116@naver.com" userId="af173bc2616440b6" providerId="LiveId" clId="{19D50C39-C8D1-4DB4-8CC7-88A33EEBE68C}" dt="2024-10-30T04:43:25.923" v="965" actId="20577"/>
          <ac:spMkLst>
            <pc:docMk/>
            <pc:sldMk cId="2583736179" sldId="285"/>
            <ac:spMk id="2" creationId="{A0AA50C5-6C13-1929-C3EB-27286A92B8AC}"/>
          </ac:spMkLst>
        </pc:spChg>
        <pc:spChg chg="mod">
          <ac:chgData name="ssmin0116@naver.com" userId="af173bc2616440b6" providerId="LiveId" clId="{19D50C39-C8D1-4DB4-8CC7-88A33EEBE68C}" dt="2024-10-30T04:45:56.064" v="1009" actId="2711"/>
          <ac:spMkLst>
            <pc:docMk/>
            <pc:sldMk cId="2583736179" sldId="285"/>
            <ac:spMk id="4" creationId="{F5918CCE-BD0B-F05E-22D8-9C7F1D87008C}"/>
          </ac:spMkLst>
        </pc:spChg>
        <pc:spChg chg="del mod">
          <ac:chgData name="ssmin0116@naver.com" userId="af173bc2616440b6" providerId="LiveId" clId="{19D50C39-C8D1-4DB4-8CC7-88A33EEBE68C}" dt="2024-10-30T04:33:36.416" v="827" actId="478"/>
          <ac:spMkLst>
            <pc:docMk/>
            <pc:sldMk cId="2583736179" sldId="285"/>
            <ac:spMk id="6" creationId="{8A0243B9-0394-2F8C-99FE-BAA4B6BF43F5}"/>
          </ac:spMkLst>
        </pc:spChg>
        <pc:picChg chg="del">
          <ac:chgData name="ssmin0116@naver.com" userId="af173bc2616440b6" providerId="LiveId" clId="{19D50C39-C8D1-4DB4-8CC7-88A33EEBE68C}" dt="2024-10-29T15:32:46.364" v="515" actId="478"/>
          <ac:picMkLst>
            <pc:docMk/>
            <pc:sldMk cId="2583736179" sldId="285"/>
            <ac:picMk id="7" creationId="{23E13DB3-555C-81A3-D4D1-011173E34DB6}"/>
          </ac:picMkLst>
        </pc:picChg>
      </pc:sldChg>
      <pc:sldChg chg="new del">
        <pc:chgData name="ssmin0116@naver.com" userId="af173bc2616440b6" providerId="LiveId" clId="{19D50C39-C8D1-4DB4-8CC7-88A33EEBE68C}" dt="2024-10-29T15:30:04.292" v="512" actId="47"/>
        <pc:sldMkLst>
          <pc:docMk/>
          <pc:sldMk cId="3878867035" sldId="285"/>
        </pc:sldMkLst>
      </pc:sldChg>
      <pc:sldChg chg="addSp delSp modSp add mod">
        <pc:chgData name="ssmin0116@naver.com" userId="af173bc2616440b6" providerId="LiveId" clId="{19D50C39-C8D1-4DB4-8CC7-88A33EEBE68C}" dt="2024-10-30T04:57:53.944" v="1162" actId="20577"/>
        <pc:sldMkLst>
          <pc:docMk/>
          <pc:sldMk cId="3266650537" sldId="286"/>
        </pc:sldMkLst>
        <pc:spChg chg="add mod">
          <ac:chgData name="ssmin0116@naver.com" userId="af173bc2616440b6" providerId="LiveId" clId="{19D50C39-C8D1-4DB4-8CC7-88A33EEBE68C}" dt="2024-10-30T04:57:53.944" v="1162" actId="20577"/>
          <ac:spMkLst>
            <pc:docMk/>
            <pc:sldMk cId="3266650537" sldId="286"/>
            <ac:spMk id="6" creationId="{346D8714-A14C-CA4A-A93D-8A65334FEFDA}"/>
          </ac:spMkLst>
        </pc:spChg>
        <pc:picChg chg="del">
          <ac:chgData name="ssmin0116@naver.com" userId="af173bc2616440b6" providerId="LiveId" clId="{19D50C39-C8D1-4DB4-8CC7-88A33EEBE68C}" dt="2024-10-30T04:52:07.421" v="1019" actId="478"/>
          <ac:picMkLst>
            <pc:docMk/>
            <pc:sldMk cId="3266650537" sldId="286"/>
            <ac:picMk id="2" creationId="{C273FDBB-DAC2-F976-09EB-462B69E61250}"/>
          </ac:picMkLst>
        </pc:picChg>
        <pc:picChg chg="del">
          <ac:chgData name="ssmin0116@naver.com" userId="af173bc2616440b6" providerId="LiveId" clId="{19D50C39-C8D1-4DB4-8CC7-88A33EEBE68C}" dt="2024-10-30T04:52:09.035" v="1020" actId="478"/>
          <ac:picMkLst>
            <pc:docMk/>
            <pc:sldMk cId="3266650537" sldId="286"/>
            <ac:picMk id="3" creationId="{5FFEE4C8-DEA9-1E57-A2E8-C04A6580A215}"/>
          </ac:picMkLst>
        </pc:picChg>
      </pc:sldChg>
      <pc:sldChg chg="addSp delSp modSp add mod">
        <pc:chgData name="ssmin0116@naver.com" userId="af173bc2616440b6" providerId="LiveId" clId="{19D50C39-C8D1-4DB4-8CC7-88A33EEBE68C}" dt="2024-10-30T05:49:00.439" v="1322"/>
        <pc:sldMkLst>
          <pc:docMk/>
          <pc:sldMk cId="3195364352" sldId="287"/>
        </pc:sldMkLst>
        <pc:spChg chg="del mod">
          <ac:chgData name="ssmin0116@naver.com" userId="af173bc2616440b6" providerId="LiveId" clId="{19D50C39-C8D1-4DB4-8CC7-88A33EEBE68C}" dt="2024-10-30T05:05:00.741" v="1229" actId="478"/>
          <ac:spMkLst>
            <pc:docMk/>
            <pc:sldMk cId="3195364352" sldId="287"/>
            <ac:spMk id="6" creationId="{E9FE876B-C13E-D7AC-BA0F-4F759BA18D76}"/>
          </ac:spMkLst>
        </pc:spChg>
        <pc:spChg chg="add mod">
          <ac:chgData name="ssmin0116@naver.com" userId="af173bc2616440b6" providerId="LiveId" clId="{19D50C39-C8D1-4DB4-8CC7-88A33EEBE68C}" dt="2024-10-30T05:47:15.551" v="1313" actId="14100"/>
          <ac:spMkLst>
            <pc:docMk/>
            <pc:sldMk cId="3195364352" sldId="287"/>
            <ac:spMk id="7" creationId="{C83DBA5C-87E6-5F16-C103-9B227190F858}"/>
          </ac:spMkLst>
        </pc:spChg>
        <pc:grpChg chg="mod">
          <ac:chgData name="ssmin0116@naver.com" userId="af173bc2616440b6" providerId="LiveId" clId="{19D50C39-C8D1-4DB4-8CC7-88A33EEBE68C}" dt="2024-10-30T05:49:00.439" v="1322"/>
          <ac:grpSpMkLst>
            <pc:docMk/>
            <pc:sldMk cId="3195364352" sldId="287"/>
            <ac:grpSpMk id="14" creationId="{3FF2D84F-9806-D8B5-5692-8D767F5D7E43}"/>
          </ac:grpSpMkLst>
        </pc:grpChg>
        <pc:picChg chg="add mod">
          <ac:chgData name="ssmin0116@naver.com" userId="af173bc2616440b6" providerId="LiveId" clId="{19D50C39-C8D1-4DB4-8CC7-88A33EEBE68C}" dt="2024-10-30T05:44:23.845" v="1232" actId="1076"/>
          <ac:picMkLst>
            <pc:docMk/>
            <pc:sldMk cId="3195364352" sldId="287"/>
            <ac:picMk id="3" creationId="{465E770D-80E7-4C32-1571-792DEFEBC7FE}"/>
          </ac:picMkLst>
        </pc:picChg>
        <pc:inkChg chg="add">
          <ac:chgData name="ssmin0116@naver.com" userId="af173bc2616440b6" providerId="LiveId" clId="{19D50C39-C8D1-4DB4-8CC7-88A33EEBE68C}" dt="2024-10-30T05:47:43.367" v="1314" actId="9405"/>
          <ac:inkMkLst>
            <pc:docMk/>
            <pc:sldMk cId="3195364352" sldId="287"/>
            <ac:inkMk id="8" creationId="{2957F4C0-AD55-5F06-5C72-800534363003}"/>
          </ac:inkMkLst>
        </pc:inkChg>
        <pc:inkChg chg="add del">
          <ac:chgData name="ssmin0116@naver.com" userId="af173bc2616440b6" providerId="LiveId" clId="{19D50C39-C8D1-4DB4-8CC7-88A33EEBE68C}" dt="2024-10-30T05:48:47.212" v="1316"/>
          <ac:inkMkLst>
            <pc:docMk/>
            <pc:sldMk cId="3195364352" sldId="287"/>
            <ac:inkMk id="9" creationId="{C483A605-045C-CADB-1DDC-42C5F68F44E6}"/>
          </ac:inkMkLst>
        </pc:inkChg>
        <pc:inkChg chg="add del">
          <ac:chgData name="ssmin0116@naver.com" userId="af173bc2616440b6" providerId="LiveId" clId="{19D50C39-C8D1-4DB4-8CC7-88A33EEBE68C}" dt="2024-10-30T05:48:51.840" v="1318"/>
          <ac:inkMkLst>
            <pc:docMk/>
            <pc:sldMk cId="3195364352" sldId="287"/>
            <ac:inkMk id="10" creationId="{A95036FB-F45A-E4E4-A12E-BB32F7E465E7}"/>
          </ac:inkMkLst>
        </pc:inkChg>
        <pc:inkChg chg="add mod">
          <ac:chgData name="ssmin0116@naver.com" userId="af173bc2616440b6" providerId="LiveId" clId="{19D50C39-C8D1-4DB4-8CC7-88A33EEBE68C}" dt="2024-10-30T05:49:00.439" v="1322"/>
          <ac:inkMkLst>
            <pc:docMk/>
            <pc:sldMk cId="3195364352" sldId="287"/>
            <ac:inkMk id="11" creationId="{0E24F564-3E4D-D324-7B7C-E2916F80926C}"/>
          </ac:inkMkLst>
        </pc:inkChg>
        <pc:inkChg chg="add mod">
          <ac:chgData name="ssmin0116@naver.com" userId="af173bc2616440b6" providerId="LiveId" clId="{19D50C39-C8D1-4DB4-8CC7-88A33EEBE68C}" dt="2024-10-30T05:49:00.439" v="1322"/>
          <ac:inkMkLst>
            <pc:docMk/>
            <pc:sldMk cId="3195364352" sldId="287"/>
            <ac:inkMk id="12" creationId="{E6A432E2-5F77-0354-13CE-9FAFCE501258}"/>
          </ac:inkMkLst>
        </pc:inkChg>
        <pc:inkChg chg="add mod">
          <ac:chgData name="ssmin0116@naver.com" userId="af173bc2616440b6" providerId="LiveId" clId="{19D50C39-C8D1-4DB4-8CC7-88A33EEBE68C}" dt="2024-10-30T05:49:00.439" v="1322"/>
          <ac:inkMkLst>
            <pc:docMk/>
            <pc:sldMk cId="3195364352" sldId="287"/>
            <ac:inkMk id="13" creationId="{7D154299-774D-3515-4560-33FD8A6E673B}"/>
          </ac:inkMkLst>
        </pc:inkChg>
      </pc:sldChg>
      <pc:sldChg chg="addSp modSp add mod">
        <pc:chgData name="ssmin0116@naver.com" userId="af173bc2616440b6" providerId="LiveId" clId="{19D50C39-C8D1-4DB4-8CC7-88A33EEBE68C}" dt="2024-10-30T06:04:10.286" v="1793" actId="1076"/>
        <pc:sldMkLst>
          <pc:docMk/>
          <pc:sldMk cId="710300641" sldId="288"/>
        </pc:sldMkLst>
        <pc:spChg chg="mod">
          <ac:chgData name="ssmin0116@naver.com" userId="af173bc2616440b6" providerId="LiveId" clId="{19D50C39-C8D1-4DB4-8CC7-88A33EEBE68C}" dt="2024-10-30T06:03:54.601" v="1788" actId="14100"/>
          <ac:spMkLst>
            <pc:docMk/>
            <pc:sldMk cId="710300641" sldId="288"/>
            <ac:spMk id="2" creationId="{BCA115FA-6A92-DAE9-5ACC-A96C9B8E6118}"/>
          </ac:spMkLst>
        </pc:spChg>
        <pc:picChg chg="add mod">
          <ac:chgData name="ssmin0116@naver.com" userId="af173bc2616440b6" providerId="LiveId" clId="{19D50C39-C8D1-4DB4-8CC7-88A33EEBE68C}" dt="2024-10-30T06:04:10.286" v="1793" actId="1076"/>
          <ac:picMkLst>
            <pc:docMk/>
            <pc:sldMk cId="710300641" sldId="288"/>
            <ac:picMk id="6" creationId="{4EA8C78F-1D70-D43C-F824-1BD824478EC5}"/>
          </ac:picMkLst>
        </pc:picChg>
      </pc:sldChg>
      <pc:sldChg chg="addSp delSp modSp add mod">
        <pc:chgData name="ssmin0116@naver.com" userId="af173bc2616440b6" providerId="LiveId" clId="{19D50C39-C8D1-4DB4-8CC7-88A33EEBE68C}" dt="2024-10-30T06:13:13.864" v="1914" actId="1076"/>
        <pc:sldMkLst>
          <pc:docMk/>
          <pc:sldMk cId="1856110007" sldId="289"/>
        </pc:sldMkLst>
        <pc:spChg chg="mod">
          <ac:chgData name="ssmin0116@naver.com" userId="af173bc2616440b6" providerId="LiveId" clId="{19D50C39-C8D1-4DB4-8CC7-88A33EEBE68C}" dt="2024-10-30T06:12:31.616" v="1890" actId="14100"/>
          <ac:spMkLst>
            <pc:docMk/>
            <pc:sldMk cId="1856110007" sldId="289"/>
            <ac:spMk id="2" creationId="{B4346BD8-F520-011E-0264-DFCE7EF9F23D}"/>
          </ac:spMkLst>
        </pc:spChg>
        <pc:spChg chg="add mod">
          <ac:chgData name="ssmin0116@naver.com" userId="af173bc2616440b6" providerId="LiveId" clId="{19D50C39-C8D1-4DB4-8CC7-88A33EEBE68C}" dt="2024-10-30T06:13:13.864" v="1914" actId="1076"/>
          <ac:spMkLst>
            <pc:docMk/>
            <pc:sldMk cId="1856110007" sldId="289"/>
            <ac:spMk id="12" creationId="{C339D15E-96CF-C613-58A8-D67B19324EBF}"/>
          </ac:spMkLst>
        </pc:spChg>
        <pc:picChg chg="del">
          <ac:chgData name="ssmin0116@naver.com" userId="af173bc2616440b6" providerId="LiveId" clId="{19D50C39-C8D1-4DB4-8CC7-88A33EEBE68C}" dt="2024-10-30T06:07:41.807" v="1795" actId="478"/>
          <ac:picMkLst>
            <pc:docMk/>
            <pc:sldMk cId="1856110007" sldId="289"/>
            <ac:picMk id="6" creationId="{00DF8361-C512-74B1-18E9-4378E1B01F5A}"/>
          </ac:picMkLst>
        </pc:picChg>
        <pc:picChg chg="add mod">
          <ac:chgData name="ssmin0116@naver.com" userId="af173bc2616440b6" providerId="LiveId" clId="{19D50C39-C8D1-4DB4-8CC7-88A33EEBE68C}" dt="2024-10-30T06:12:36.256" v="1892" actId="1076"/>
          <ac:picMkLst>
            <pc:docMk/>
            <pc:sldMk cId="1856110007" sldId="289"/>
            <ac:picMk id="7" creationId="{5FD45734-BFA8-4FA1-157B-E6BADA5FC3AA}"/>
          </ac:picMkLst>
        </pc:picChg>
        <pc:picChg chg="add mod">
          <ac:chgData name="ssmin0116@naver.com" userId="af173bc2616440b6" providerId="LiveId" clId="{19D50C39-C8D1-4DB4-8CC7-88A33EEBE68C}" dt="2024-10-30T06:12:40.623" v="1893" actId="1076"/>
          <ac:picMkLst>
            <pc:docMk/>
            <pc:sldMk cId="1856110007" sldId="289"/>
            <ac:picMk id="9" creationId="{1CBD99B2-D6EA-FE1F-FF78-E14DEF08AF91}"/>
          </ac:picMkLst>
        </pc:picChg>
        <pc:picChg chg="add del mod">
          <ac:chgData name="ssmin0116@naver.com" userId="af173bc2616440b6" providerId="LiveId" clId="{19D50C39-C8D1-4DB4-8CC7-88A33EEBE68C}" dt="2024-10-30T06:11:17.322" v="1810" actId="478"/>
          <ac:picMkLst>
            <pc:docMk/>
            <pc:sldMk cId="1856110007" sldId="289"/>
            <ac:picMk id="11" creationId="{24DFF9CE-EA6B-00C1-A7A9-1B8889AEA619}"/>
          </ac:picMkLst>
        </pc:picChg>
      </pc:sldChg>
      <pc:sldChg chg="addSp delSp modSp add mod">
        <pc:chgData name="ssmin0116@naver.com" userId="af173bc2616440b6" providerId="LiveId" clId="{19D50C39-C8D1-4DB4-8CC7-88A33EEBE68C}" dt="2024-10-30T06:14:24.846" v="1966" actId="1076"/>
        <pc:sldMkLst>
          <pc:docMk/>
          <pc:sldMk cId="3195898301" sldId="290"/>
        </pc:sldMkLst>
        <pc:spChg chg="mod">
          <ac:chgData name="ssmin0116@naver.com" userId="af173bc2616440b6" providerId="LiveId" clId="{19D50C39-C8D1-4DB4-8CC7-88A33EEBE68C}" dt="2024-10-30T06:13:39.493" v="1935" actId="14100"/>
          <ac:spMkLst>
            <pc:docMk/>
            <pc:sldMk cId="3195898301" sldId="290"/>
            <ac:spMk id="2" creationId="{CB759C68-D079-34B7-5E33-D3F74DDC7E89}"/>
          </ac:spMkLst>
        </pc:spChg>
        <pc:spChg chg="add mod">
          <ac:chgData name="ssmin0116@naver.com" userId="af173bc2616440b6" providerId="LiveId" clId="{19D50C39-C8D1-4DB4-8CC7-88A33EEBE68C}" dt="2024-10-30T06:14:20.577" v="1965" actId="14100"/>
          <ac:spMkLst>
            <pc:docMk/>
            <pc:sldMk cId="3195898301" sldId="290"/>
            <ac:spMk id="10" creationId="{199EEEB0-375F-F781-EDCB-F5F64FF722B2}"/>
          </ac:spMkLst>
        </pc:spChg>
        <pc:picChg chg="add mod">
          <ac:chgData name="ssmin0116@naver.com" userId="af173bc2616440b6" providerId="LiveId" clId="{19D50C39-C8D1-4DB4-8CC7-88A33EEBE68C}" dt="2024-10-30T06:14:24.846" v="1966" actId="1076"/>
          <ac:picMkLst>
            <pc:docMk/>
            <pc:sldMk cId="3195898301" sldId="290"/>
            <ac:picMk id="6" creationId="{B2E798F2-F3EC-5DB1-AFD1-3FA82C7BA358}"/>
          </ac:picMkLst>
        </pc:picChg>
        <pc:picChg chg="del">
          <ac:chgData name="ssmin0116@naver.com" userId="af173bc2616440b6" providerId="LiveId" clId="{19D50C39-C8D1-4DB4-8CC7-88A33EEBE68C}" dt="2024-10-30T06:10:46.917" v="1805" actId="478"/>
          <ac:picMkLst>
            <pc:docMk/>
            <pc:sldMk cId="3195898301" sldId="290"/>
            <ac:picMk id="7" creationId="{B663B85A-CBC6-A091-F5B6-F9CA6668051C}"/>
          </ac:picMkLst>
        </pc:picChg>
        <pc:picChg chg="add mod">
          <ac:chgData name="ssmin0116@naver.com" userId="af173bc2616440b6" providerId="LiveId" clId="{19D50C39-C8D1-4DB4-8CC7-88A33EEBE68C}" dt="2024-10-30T06:13:51.477" v="1938" actId="1076"/>
          <ac:picMkLst>
            <pc:docMk/>
            <pc:sldMk cId="3195898301" sldId="290"/>
            <ac:picMk id="8" creationId="{007ED597-604F-6D89-482B-C28781548C28}"/>
          </ac:picMkLst>
        </pc:picChg>
        <pc:picChg chg="del">
          <ac:chgData name="ssmin0116@naver.com" userId="af173bc2616440b6" providerId="LiveId" clId="{19D50C39-C8D1-4DB4-8CC7-88A33EEBE68C}" dt="2024-10-30T06:10:48.323" v="1806" actId="478"/>
          <ac:picMkLst>
            <pc:docMk/>
            <pc:sldMk cId="3195898301" sldId="290"/>
            <ac:picMk id="9" creationId="{71556095-1A64-91D4-301E-26E3BACDEEFA}"/>
          </ac:picMkLst>
        </pc:picChg>
        <pc:picChg chg="del">
          <ac:chgData name="ssmin0116@naver.com" userId="af173bc2616440b6" providerId="LiveId" clId="{19D50C39-C8D1-4DB4-8CC7-88A33EEBE68C}" dt="2024-10-30T06:10:45.591" v="1804" actId="478"/>
          <ac:picMkLst>
            <pc:docMk/>
            <pc:sldMk cId="3195898301" sldId="290"/>
            <ac:picMk id="11" creationId="{BF6CCC9D-B834-400C-0542-3F04E015A6CF}"/>
          </ac:picMkLst>
        </pc:picChg>
      </pc:sldChg>
      <pc:sldChg chg="addSp delSp modSp add mod">
        <pc:chgData name="ssmin0116@naver.com" userId="af173bc2616440b6" providerId="LiveId" clId="{19D50C39-C8D1-4DB4-8CC7-88A33EEBE68C}" dt="2024-10-30T06:19:02.915" v="2067" actId="1076"/>
        <pc:sldMkLst>
          <pc:docMk/>
          <pc:sldMk cId="1899855725" sldId="291"/>
        </pc:sldMkLst>
        <pc:spChg chg="mod">
          <ac:chgData name="ssmin0116@naver.com" userId="af173bc2616440b6" providerId="LiveId" clId="{19D50C39-C8D1-4DB4-8CC7-88A33EEBE68C}" dt="2024-10-30T06:19:02.915" v="2067" actId="1076"/>
          <ac:spMkLst>
            <pc:docMk/>
            <pc:sldMk cId="1899855725" sldId="291"/>
            <ac:spMk id="2" creationId="{34942A4C-3F77-340A-1173-67C17B0DEA83}"/>
          </ac:spMkLst>
        </pc:spChg>
        <pc:spChg chg="del">
          <ac:chgData name="ssmin0116@naver.com" userId="af173bc2616440b6" providerId="LiveId" clId="{19D50C39-C8D1-4DB4-8CC7-88A33EEBE68C}" dt="2024-10-30T06:16:41.299" v="1970" actId="478"/>
          <ac:spMkLst>
            <pc:docMk/>
            <pc:sldMk cId="1899855725" sldId="291"/>
            <ac:spMk id="10" creationId="{D4DC396A-81E5-3B27-47BA-83D3156DDA5D}"/>
          </ac:spMkLst>
        </pc:spChg>
        <pc:picChg chg="del">
          <ac:chgData name="ssmin0116@naver.com" userId="af173bc2616440b6" providerId="LiveId" clId="{19D50C39-C8D1-4DB4-8CC7-88A33EEBE68C}" dt="2024-10-30T06:16:38.291" v="1969" actId="478"/>
          <ac:picMkLst>
            <pc:docMk/>
            <pc:sldMk cId="1899855725" sldId="291"/>
            <ac:picMk id="6" creationId="{85C5078F-AB2E-096C-D0CA-83B154F1E50E}"/>
          </ac:picMkLst>
        </pc:picChg>
        <pc:picChg chg="add mod">
          <ac:chgData name="ssmin0116@naver.com" userId="af173bc2616440b6" providerId="LiveId" clId="{19D50C39-C8D1-4DB4-8CC7-88A33EEBE68C}" dt="2024-10-30T06:18:57.177" v="2066" actId="1076"/>
          <ac:picMkLst>
            <pc:docMk/>
            <pc:sldMk cId="1899855725" sldId="291"/>
            <ac:picMk id="7" creationId="{C83397B7-AA14-F105-D7E5-4E542808F6D3}"/>
          </ac:picMkLst>
        </pc:picChg>
        <pc:picChg chg="del">
          <ac:chgData name="ssmin0116@naver.com" userId="af173bc2616440b6" providerId="LiveId" clId="{19D50C39-C8D1-4DB4-8CC7-88A33EEBE68C}" dt="2024-10-30T06:16:36.617" v="1968" actId="478"/>
          <ac:picMkLst>
            <pc:docMk/>
            <pc:sldMk cId="1899855725" sldId="291"/>
            <ac:picMk id="8" creationId="{F0EFE087-3BAF-8F9D-E00D-1E3D2DC473F0}"/>
          </ac:picMkLst>
        </pc:picChg>
      </pc:sldChg>
      <pc:sldChg chg="addSp delSp modSp add mod">
        <pc:chgData name="ssmin0116@naver.com" userId="af173bc2616440b6" providerId="LiveId" clId="{19D50C39-C8D1-4DB4-8CC7-88A33EEBE68C}" dt="2024-10-30T06:26:37.372" v="2283" actId="1076"/>
        <pc:sldMkLst>
          <pc:docMk/>
          <pc:sldMk cId="997355594" sldId="292"/>
        </pc:sldMkLst>
        <pc:spChg chg="mod">
          <ac:chgData name="ssmin0116@naver.com" userId="af173bc2616440b6" providerId="LiveId" clId="{19D50C39-C8D1-4DB4-8CC7-88A33EEBE68C}" dt="2024-10-30T06:26:37.372" v="2283" actId="1076"/>
          <ac:spMkLst>
            <pc:docMk/>
            <pc:sldMk cId="997355594" sldId="292"/>
            <ac:spMk id="2" creationId="{CB90ED7D-86EA-D23F-3EBE-053DB2E7B64C}"/>
          </ac:spMkLst>
        </pc:spChg>
        <pc:picChg chg="add mod">
          <ac:chgData name="ssmin0116@naver.com" userId="af173bc2616440b6" providerId="LiveId" clId="{19D50C39-C8D1-4DB4-8CC7-88A33EEBE68C}" dt="2024-10-30T06:25:27.009" v="2182" actId="1076"/>
          <ac:picMkLst>
            <pc:docMk/>
            <pc:sldMk cId="997355594" sldId="292"/>
            <ac:picMk id="6" creationId="{7214BD7A-230E-3BC0-9764-666A6AF537EE}"/>
          </ac:picMkLst>
        </pc:picChg>
        <pc:picChg chg="del">
          <ac:chgData name="ssmin0116@naver.com" userId="af173bc2616440b6" providerId="LiveId" clId="{19D50C39-C8D1-4DB4-8CC7-88A33EEBE68C}" dt="2024-10-30T06:19:29.127" v="2089" actId="478"/>
          <ac:picMkLst>
            <pc:docMk/>
            <pc:sldMk cId="997355594" sldId="292"/>
            <ac:picMk id="7" creationId="{655BA84D-788A-B9D2-C23E-70D2A6ED8881}"/>
          </ac:picMkLst>
        </pc:picChg>
      </pc:sldChg>
      <pc:sldChg chg="addSp delSp modSp add mod">
        <pc:chgData name="ssmin0116@naver.com" userId="af173bc2616440b6" providerId="LiveId" clId="{19D50C39-C8D1-4DB4-8CC7-88A33EEBE68C}" dt="2024-10-30T06:30:23.179" v="2296" actId="1076"/>
        <pc:sldMkLst>
          <pc:docMk/>
          <pc:sldMk cId="809267922" sldId="293"/>
        </pc:sldMkLst>
        <pc:spChg chg="del">
          <ac:chgData name="ssmin0116@naver.com" userId="af173bc2616440b6" providerId="LiveId" clId="{19D50C39-C8D1-4DB4-8CC7-88A33EEBE68C}" dt="2024-10-30T06:29:27.056" v="2289" actId="478"/>
          <ac:spMkLst>
            <pc:docMk/>
            <pc:sldMk cId="809267922" sldId="293"/>
            <ac:spMk id="2" creationId="{42D14B58-D7DB-6395-24B3-A6210B6AC7E0}"/>
          </ac:spMkLst>
        </pc:spChg>
        <pc:picChg chg="del">
          <ac:chgData name="ssmin0116@naver.com" userId="af173bc2616440b6" providerId="LiveId" clId="{19D50C39-C8D1-4DB4-8CC7-88A33EEBE68C}" dt="2024-10-30T06:28:53.550" v="2285" actId="478"/>
          <ac:picMkLst>
            <pc:docMk/>
            <pc:sldMk cId="809267922" sldId="293"/>
            <ac:picMk id="6" creationId="{5D0B3212-3CD4-E704-2945-C469D4C9AD9C}"/>
          </ac:picMkLst>
        </pc:picChg>
        <pc:picChg chg="add mod">
          <ac:chgData name="ssmin0116@naver.com" userId="af173bc2616440b6" providerId="LiveId" clId="{19D50C39-C8D1-4DB4-8CC7-88A33EEBE68C}" dt="2024-10-30T06:29:28.958" v="2290" actId="1076"/>
          <ac:picMkLst>
            <pc:docMk/>
            <pc:sldMk cId="809267922" sldId="293"/>
            <ac:picMk id="7" creationId="{914E6E29-0B2F-C997-CF39-C98C67DC413C}"/>
          </ac:picMkLst>
        </pc:picChg>
        <pc:picChg chg="add mod">
          <ac:chgData name="ssmin0116@naver.com" userId="af173bc2616440b6" providerId="LiveId" clId="{19D50C39-C8D1-4DB4-8CC7-88A33EEBE68C}" dt="2024-10-30T06:29:50.525" v="2293" actId="1076"/>
          <ac:picMkLst>
            <pc:docMk/>
            <pc:sldMk cId="809267922" sldId="293"/>
            <ac:picMk id="9" creationId="{D568CC39-2897-ED1C-2BB7-4642BF2DC0F5}"/>
          </ac:picMkLst>
        </pc:picChg>
        <pc:picChg chg="add mod">
          <ac:chgData name="ssmin0116@naver.com" userId="af173bc2616440b6" providerId="LiveId" clId="{19D50C39-C8D1-4DB4-8CC7-88A33EEBE68C}" dt="2024-10-30T06:30:23.179" v="2296" actId="1076"/>
          <ac:picMkLst>
            <pc:docMk/>
            <pc:sldMk cId="809267922" sldId="293"/>
            <ac:picMk id="11" creationId="{2E84C56F-F0FD-3DB9-EE7C-9196D4073D0D}"/>
          </ac:picMkLst>
        </pc:picChg>
      </pc:sldChg>
      <pc:sldChg chg="addSp delSp modSp add mod">
        <pc:chgData name="ssmin0116@naver.com" userId="af173bc2616440b6" providerId="LiveId" clId="{19D50C39-C8D1-4DB4-8CC7-88A33EEBE68C}" dt="2024-10-30T06:32:06.834" v="2303" actId="1076"/>
        <pc:sldMkLst>
          <pc:docMk/>
          <pc:sldMk cId="2367346548" sldId="294"/>
        </pc:sldMkLst>
        <pc:picChg chg="add mod">
          <ac:chgData name="ssmin0116@naver.com" userId="af173bc2616440b6" providerId="LiveId" clId="{19D50C39-C8D1-4DB4-8CC7-88A33EEBE68C}" dt="2024-10-30T06:32:06.834" v="2303" actId="1076"/>
          <ac:picMkLst>
            <pc:docMk/>
            <pc:sldMk cId="2367346548" sldId="294"/>
            <ac:picMk id="3" creationId="{4A884036-5B34-A837-FC44-AD9C6465A203}"/>
          </ac:picMkLst>
        </pc:picChg>
        <pc:picChg chg="del">
          <ac:chgData name="ssmin0116@naver.com" userId="af173bc2616440b6" providerId="LiveId" clId="{19D50C39-C8D1-4DB4-8CC7-88A33EEBE68C}" dt="2024-10-30T06:31:36.077" v="2298" actId="478"/>
          <ac:picMkLst>
            <pc:docMk/>
            <pc:sldMk cId="2367346548" sldId="294"/>
            <ac:picMk id="7" creationId="{2BA2A76D-3F0A-C187-4372-B8B287CE1649}"/>
          </ac:picMkLst>
        </pc:picChg>
        <pc:picChg chg="del">
          <ac:chgData name="ssmin0116@naver.com" userId="af173bc2616440b6" providerId="LiveId" clId="{19D50C39-C8D1-4DB4-8CC7-88A33EEBE68C}" dt="2024-10-30T06:31:37.667" v="2299" actId="478"/>
          <ac:picMkLst>
            <pc:docMk/>
            <pc:sldMk cId="2367346548" sldId="294"/>
            <ac:picMk id="9" creationId="{35C8AD2F-2ACC-7173-B059-2125BC3FC397}"/>
          </ac:picMkLst>
        </pc:picChg>
        <pc:picChg chg="del">
          <ac:chgData name="ssmin0116@naver.com" userId="af173bc2616440b6" providerId="LiveId" clId="{19D50C39-C8D1-4DB4-8CC7-88A33EEBE68C}" dt="2024-10-30T06:31:39.073" v="2300" actId="478"/>
          <ac:picMkLst>
            <pc:docMk/>
            <pc:sldMk cId="2367346548" sldId="294"/>
            <ac:picMk id="11" creationId="{67FC1A5E-B4ED-D92D-5D7F-BCD4239D727A}"/>
          </ac:picMkLst>
        </pc:picChg>
      </pc:sldChg>
      <pc:sldChg chg="addSp delSp modSp add mod">
        <pc:chgData name="ssmin0116@naver.com" userId="af173bc2616440b6" providerId="LiveId" clId="{19D50C39-C8D1-4DB4-8CC7-88A33EEBE68C}" dt="2024-10-30T06:43:24.374" v="2309" actId="14100"/>
        <pc:sldMkLst>
          <pc:docMk/>
          <pc:sldMk cId="1743615100" sldId="295"/>
        </pc:sldMkLst>
        <pc:picChg chg="del">
          <ac:chgData name="ssmin0116@naver.com" userId="af173bc2616440b6" providerId="LiveId" clId="{19D50C39-C8D1-4DB4-8CC7-88A33EEBE68C}" dt="2024-10-30T06:43:02.975" v="2305" actId="478"/>
          <ac:picMkLst>
            <pc:docMk/>
            <pc:sldMk cId="1743615100" sldId="295"/>
            <ac:picMk id="3" creationId="{6A899EA2-35B5-6F26-D4D0-35B7C7508143}"/>
          </ac:picMkLst>
        </pc:picChg>
        <pc:picChg chg="add mod">
          <ac:chgData name="ssmin0116@naver.com" userId="af173bc2616440b6" providerId="LiveId" clId="{19D50C39-C8D1-4DB4-8CC7-88A33EEBE68C}" dt="2024-10-30T06:43:24.374" v="2309" actId="14100"/>
          <ac:picMkLst>
            <pc:docMk/>
            <pc:sldMk cId="1743615100" sldId="295"/>
            <ac:picMk id="6" creationId="{283F86C0-69F9-158D-ECEB-6C4DE1F8D8BF}"/>
          </ac:picMkLst>
        </pc:picChg>
      </pc:sldChg>
      <pc:sldChg chg="addSp delSp modSp add mod">
        <pc:chgData name="ssmin0116@naver.com" userId="af173bc2616440b6" providerId="LiveId" clId="{19D50C39-C8D1-4DB4-8CC7-88A33EEBE68C}" dt="2024-10-30T06:55:22.877" v="2593" actId="14100"/>
        <pc:sldMkLst>
          <pc:docMk/>
          <pc:sldMk cId="1791191170" sldId="296"/>
        </pc:sldMkLst>
        <pc:spChg chg="add mod">
          <ac:chgData name="ssmin0116@naver.com" userId="af173bc2616440b6" providerId="LiveId" clId="{19D50C39-C8D1-4DB4-8CC7-88A33EEBE68C}" dt="2024-10-30T06:55:22.877" v="2593" actId="14100"/>
          <ac:spMkLst>
            <pc:docMk/>
            <pc:sldMk cId="1791191170" sldId="296"/>
            <ac:spMk id="7" creationId="{40FC23E9-A97E-AB9F-611A-55AD1979A963}"/>
          </ac:spMkLst>
        </pc:spChg>
        <pc:picChg chg="add mod">
          <ac:chgData name="ssmin0116@naver.com" userId="af173bc2616440b6" providerId="LiveId" clId="{19D50C39-C8D1-4DB4-8CC7-88A33EEBE68C}" dt="2024-10-30T06:54:53.155" v="2560" actId="1076"/>
          <ac:picMkLst>
            <pc:docMk/>
            <pc:sldMk cId="1791191170" sldId="296"/>
            <ac:picMk id="3" creationId="{9EDC58CC-0E22-4876-EDF0-2872B49AB1EE}"/>
          </ac:picMkLst>
        </pc:picChg>
        <pc:picChg chg="del">
          <ac:chgData name="ssmin0116@naver.com" userId="af173bc2616440b6" providerId="LiveId" clId="{19D50C39-C8D1-4DB4-8CC7-88A33EEBE68C}" dt="2024-10-30T06:44:04.159" v="2311" actId="478"/>
          <ac:picMkLst>
            <pc:docMk/>
            <pc:sldMk cId="1791191170" sldId="296"/>
            <ac:picMk id="6" creationId="{C30D0F2E-6868-8793-DA14-C6B8BA644732}"/>
          </ac:picMkLst>
        </pc:picChg>
      </pc:sldChg>
      <pc:sldChg chg="addSp delSp modSp add mod">
        <pc:chgData name="ssmin0116@naver.com" userId="af173bc2616440b6" providerId="LiveId" clId="{19D50C39-C8D1-4DB4-8CC7-88A33EEBE68C}" dt="2024-10-30T07:35:51.224" v="2937" actId="1076"/>
        <pc:sldMkLst>
          <pc:docMk/>
          <pc:sldMk cId="1792558854" sldId="297"/>
        </pc:sldMkLst>
        <pc:spChg chg="mod">
          <ac:chgData name="ssmin0116@naver.com" userId="af173bc2616440b6" providerId="LiveId" clId="{19D50C39-C8D1-4DB4-8CC7-88A33EEBE68C}" dt="2024-10-30T07:32:30.172" v="2794" actId="1076"/>
          <ac:spMkLst>
            <pc:docMk/>
            <pc:sldMk cId="1792558854" sldId="297"/>
            <ac:spMk id="7" creationId="{DC93D9C2-85A5-F356-9997-C96C39CE2015}"/>
          </ac:spMkLst>
        </pc:spChg>
        <pc:spChg chg="add mod">
          <ac:chgData name="ssmin0116@naver.com" userId="af173bc2616440b6" providerId="LiveId" clId="{19D50C39-C8D1-4DB4-8CC7-88A33EEBE68C}" dt="2024-10-30T07:35:51.224" v="2937" actId="1076"/>
          <ac:spMkLst>
            <pc:docMk/>
            <pc:sldMk cId="1792558854" sldId="297"/>
            <ac:spMk id="10" creationId="{C6D91B44-7217-B496-D0CF-DADD5A2A1B05}"/>
          </ac:spMkLst>
        </pc:spChg>
        <pc:picChg chg="del">
          <ac:chgData name="ssmin0116@naver.com" userId="af173bc2616440b6" providerId="LiveId" clId="{19D50C39-C8D1-4DB4-8CC7-88A33EEBE68C}" dt="2024-10-30T07:12:56.134" v="2595" actId="478"/>
          <ac:picMkLst>
            <pc:docMk/>
            <pc:sldMk cId="1792558854" sldId="297"/>
            <ac:picMk id="3" creationId="{B7FBE172-4E7E-6D42-EC0F-D971932D5B0A}"/>
          </ac:picMkLst>
        </pc:picChg>
        <pc:picChg chg="add mod">
          <ac:chgData name="ssmin0116@naver.com" userId="af173bc2616440b6" providerId="LiveId" clId="{19D50C39-C8D1-4DB4-8CC7-88A33EEBE68C}" dt="2024-10-30T07:32:33" v="2795" actId="1076"/>
          <ac:picMkLst>
            <pc:docMk/>
            <pc:sldMk cId="1792558854" sldId="297"/>
            <ac:picMk id="6" creationId="{BBC18EAE-9E90-76C8-50C9-31D7CA8135D9}"/>
          </ac:picMkLst>
        </pc:picChg>
        <pc:picChg chg="add mod">
          <ac:chgData name="ssmin0116@naver.com" userId="af173bc2616440b6" providerId="LiveId" clId="{19D50C39-C8D1-4DB4-8CC7-88A33EEBE68C}" dt="2024-10-30T07:32:38.589" v="2796" actId="1076"/>
          <ac:picMkLst>
            <pc:docMk/>
            <pc:sldMk cId="1792558854" sldId="297"/>
            <ac:picMk id="9" creationId="{6ED61494-D162-B4E5-6613-E1DA9D0526A3}"/>
          </ac:picMkLst>
        </pc:picChg>
      </pc:sldChg>
      <pc:sldChg chg="delSp modSp add mod">
        <pc:chgData name="ssmin0116@naver.com" userId="af173bc2616440b6" providerId="LiveId" clId="{19D50C39-C8D1-4DB4-8CC7-88A33EEBE68C}" dt="2024-10-30T07:54:13.553" v="3720" actId="20577"/>
        <pc:sldMkLst>
          <pc:docMk/>
          <pc:sldMk cId="932647134" sldId="298"/>
        </pc:sldMkLst>
        <pc:spChg chg="mod">
          <ac:chgData name="ssmin0116@naver.com" userId="af173bc2616440b6" providerId="LiveId" clId="{19D50C39-C8D1-4DB4-8CC7-88A33EEBE68C}" dt="2024-10-30T07:54:13.553" v="3720" actId="20577"/>
          <ac:spMkLst>
            <pc:docMk/>
            <pc:sldMk cId="932647134" sldId="298"/>
            <ac:spMk id="7" creationId="{AE7831D5-70AA-C861-3D8E-9E1AE076DDC6}"/>
          </ac:spMkLst>
        </pc:spChg>
        <pc:spChg chg="mod">
          <ac:chgData name="ssmin0116@naver.com" userId="af173bc2616440b6" providerId="LiveId" clId="{19D50C39-C8D1-4DB4-8CC7-88A33EEBE68C}" dt="2024-10-30T07:54:05.190" v="3718" actId="1076"/>
          <ac:spMkLst>
            <pc:docMk/>
            <pc:sldMk cId="932647134" sldId="298"/>
            <ac:spMk id="10" creationId="{BF074E42-5822-9088-1802-612F0D8DE542}"/>
          </ac:spMkLst>
        </pc:spChg>
        <pc:picChg chg="del">
          <ac:chgData name="ssmin0116@naver.com" userId="af173bc2616440b6" providerId="LiveId" clId="{19D50C39-C8D1-4DB4-8CC7-88A33EEBE68C}" dt="2024-10-30T07:37:23.990" v="2939" actId="478"/>
          <ac:picMkLst>
            <pc:docMk/>
            <pc:sldMk cId="932647134" sldId="298"/>
            <ac:picMk id="6" creationId="{A1A57114-A7E5-9C38-9246-845C96D10E72}"/>
          </ac:picMkLst>
        </pc:picChg>
        <pc:picChg chg="del">
          <ac:chgData name="ssmin0116@naver.com" userId="af173bc2616440b6" providerId="LiveId" clId="{19D50C39-C8D1-4DB4-8CC7-88A33EEBE68C}" dt="2024-10-30T07:37:25.409" v="2940" actId="478"/>
          <ac:picMkLst>
            <pc:docMk/>
            <pc:sldMk cId="932647134" sldId="298"/>
            <ac:picMk id="9" creationId="{9DEA14F5-D8FD-ACB6-EDCA-E3793C760D30}"/>
          </ac:picMkLst>
        </pc:picChg>
      </pc:sldChg>
      <pc:sldChg chg="addSp delSp modSp add mod">
        <pc:chgData name="ssmin0116@naver.com" userId="af173bc2616440b6" providerId="LiveId" clId="{19D50C39-C8D1-4DB4-8CC7-88A33EEBE68C}" dt="2024-10-30T08:12:08.271" v="4198" actId="20577"/>
        <pc:sldMkLst>
          <pc:docMk/>
          <pc:sldMk cId="2518332178" sldId="299"/>
        </pc:sldMkLst>
        <pc:spChg chg="mod">
          <ac:chgData name="ssmin0116@naver.com" userId="af173bc2616440b6" providerId="LiveId" clId="{19D50C39-C8D1-4DB4-8CC7-88A33EEBE68C}" dt="2024-10-30T07:56:55.223" v="3741" actId="20577"/>
          <ac:spMkLst>
            <pc:docMk/>
            <pc:sldMk cId="2518332178" sldId="299"/>
            <ac:spMk id="4" creationId="{C6FFC984-25A3-65FD-67E9-32394C69CE30}"/>
          </ac:spMkLst>
        </pc:spChg>
        <pc:spChg chg="mod">
          <ac:chgData name="ssmin0116@naver.com" userId="af173bc2616440b6" providerId="LiveId" clId="{19D50C39-C8D1-4DB4-8CC7-88A33EEBE68C}" dt="2024-10-30T08:12:08.271" v="4198" actId="20577"/>
          <ac:spMkLst>
            <pc:docMk/>
            <pc:sldMk cId="2518332178" sldId="299"/>
            <ac:spMk id="7" creationId="{36EADA9F-C70E-B090-C5D7-5F6D9A948023}"/>
          </ac:spMkLst>
        </pc:spChg>
        <pc:spChg chg="del">
          <ac:chgData name="ssmin0116@naver.com" userId="af173bc2616440b6" providerId="LiveId" clId="{19D50C39-C8D1-4DB4-8CC7-88A33EEBE68C}" dt="2024-10-30T07:57:05.449" v="3742" actId="478"/>
          <ac:spMkLst>
            <pc:docMk/>
            <pc:sldMk cId="2518332178" sldId="299"/>
            <ac:spMk id="10" creationId="{7EBF6B01-FB7C-F72D-8AF5-8AD243DC075E}"/>
          </ac:spMkLst>
        </pc:spChg>
        <pc:picChg chg="add del mod">
          <ac:chgData name="ssmin0116@naver.com" userId="af173bc2616440b6" providerId="LiveId" clId="{19D50C39-C8D1-4DB4-8CC7-88A33EEBE68C}" dt="2024-10-30T08:01:55.928" v="3797" actId="478"/>
          <ac:picMkLst>
            <pc:docMk/>
            <pc:sldMk cId="2518332178" sldId="299"/>
            <ac:picMk id="3" creationId="{CDE6B0BF-C062-A52F-453B-DD0686AE07DF}"/>
          </ac:picMkLst>
        </pc:picChg>
      </pc:sldChg>
      <pc:sldChg chg="delSp modSp add mod">
        <pc:chgData name="ssmin0116@naver.com" userId="af173bc2616440b6" providerId="LiveId" clId="{19D50C39-C8D1-4DB4-8CC7-88A33EEBE68C}" dt="2024-10-30T08:13:01.973" v="4199" actId="1076"/>
        <pc:sldMkLst>
          <pc:docMk/>
          <pc:sldMk cId="1015714657" sldId="300"/>
        </pc:sldMkLst>
        <pc:spChg chg="del">
          <ac:chgData name="ssmin0116@naver.com" userId="af173bc2616440b6" providerId="LiveId" clId="{19D50C39-C8D1-4DB4-8CC7-88A33EEBE68C}" dt="2024-10-30T08:02:03.582" v="3798" actId="478"/>
          <ac:spMkLst>
            <pc:docMk/>
            <pc:sldMk cId="1015714657" sldId="300"/>
            <ac:spMk id="7" creationId="{9F681C18-95B5-A766-F46A-C075F037E7C1}"/>
          </ac:spMkLst>
        </pc:spChg>
        <pc:picChg chg="mod">
          <ac:chgData name="ssmin0116@naver.com" userId="af173bc2616440b6" providerId="LiveId" clId="{19D50C39-C8D1-4DB4-8CC7-88A33EEBE68C}" dt="2024-10-30T08:13:01.973" v="4199" actId="1076"/>
          <ac:picMkLst>
            <pc:docMk/>
            <pc:sldMk cId="1015714657" sldId="300"/>
            <ac:picMk id="3" creationId="{943188B5-4E00-1736-A2C4-69C559FC2467}"/>
          </ac:picMkLst>
        </pc:picChg>
      </pc:sldChg>
      <pc:sldChg chg="addSp delSp modSp add mod">
        <pc:chgData name="ssmin0116@naver.com" userId="af173bc2616440b6" providerId="LiveId" clId="{19D50C39-C8D1-4DB4-8CC7-88A33EEBE68C}" dt="2024-10-30T08:13:42.057" v="4202"/>
        <pc:sldMkLst>
          <pc:docMk/>
          <pc:sldMk cId="2555891274" sldId="301"/>
        </pc:sldMkLst>
        <pc:grpChg chg="mod">
          <ac:chgData name="ssmin0116@naver.com" userId="af173bc2616440b6" providerId="LiveId" clId="{19D50C39-C8D1-4DB4-8CC7-88A33EEBE68C}" dt="2024-10-30T08:13:42.057" v="4202"/>
          <ac:grpSpMkLst>
            <pc:docMk/>
            <pc:sldMk cId="2555891274" sldId="301"/>
            <ac:grpSpMk id="9" creationId="{5194A715-12AF-26CA-AB0A-0CA8D7F7225E}"/>
          </ac:grpSpMkLst>
        </pc:grpChg>
        <pc:picChg chg="del">
          <ac:chgData name="ssmin0116@naver.com" userId="af173bc2616440b6" providerId="LiveId" clId="{19D50C39-C8D1-4DB4-8CC7-88A33EEBE68C}" dt="2024-10-30T08:02:16.988" v="3802" actId="478"/>
          <ac:picMkLst>
            <pc:docMk/>
            <pc:sldMk cId="2555891274" sldId="301"/>
            <ac:picMk id="3" creationId="{37ED5F03-BE91-D430-CEEE-229238690EBE}"/>
          </ac:picMkLst>
        </pc:picChg>
        <pc:picChg chg="add mod">
          <ac:chgData name="ssmin0116@naver.com" userId="af173bc2616440b6" providerId="LiveId" clId="{19D50C39-C8D1-4DB4-8CC7-88A33EEBE68C}" dt="2024-10-30T08:02:28.815" v="3805" actId="1076"/>
          <ac:picMkLst>
            <pc:docMk/>
            <pc:sldMk cId="2555891274" sldId="301"/>
            <ac:picMk id="6" creationId="{EF6D266C-0ABC-3D5D-8550-851E2C67F5FC}"/>
          </ac:picMkLst>
        </pc:picChg>
        <pc:inkChg chg="add mod">
          <ac:chgData name="ssmin0116@naver.com" userId="af173bc2616440b6" providerId="LiveId" clId="{19D50C39-C8D1-4DB4-8CC7-88A33EEBE68C}" dt="2024-10-30T08:13:42.057" v="4202"/>
          <ac:inkMkLst>
            <pc:docMk/>
            <pc:sldMk cId="2555891274" sldId="301"/>
            <ac:inkMk id="7" creationId="{51BCD5BA-ECCF-609E-F818-02F76CB6340B}"/>
          </ac:inkMkLst>
        </pc:inkChg>
        <pc:inkChg chg="add mod">
          <ac:chgData name="ssmin0116@naver.com" userId="af173bc2616440b6" providerId="LiveId" clId="{19D50C39-C8D1-4DB4-8CC7-88A33EEBE68C}" dt="2024-10-30T08:13:42.057" v="4202"/>
          <ac:inkMkLst>
            <pc:docMk/>
            <pc:sldMk cId="2555891274" sldId="301"/>
            <ac:inkMk id="8" creationId="{D01F1DC5-B2BE-282B-6978-A0611D491FD5}"/>
          </ac:inkMkLst>
        </pc:inkChg>
      </pc:sldChg>
      <pc:sldChg chg="addSp delSp modSp add mod">
        <pc:chgData name="ssmin0116@naver.com" userId="af173bc2616440b6" providerId="LiveId" clId="{19D50C39-C8D1-4DB4-8CC7-88A33EEBE68C}" dt="2024-10-30T08:16:47.061" v="4213" actId="1076"/>
        <pc:sldMkLst>
          <pc:docMk/>
          <pc:sldMk cId="3613983219" sldId="302"/>
        </pc:sldMkLst>
        <pc:grpChg chg="del">
          <ac:chgData name="ssmin0116@naver.com" userId="af173bc2616440b6" providerId="LiveId" clId="{19D50C39-C8D1-4DB4-8CC7-88A33EEBE68C}" dt="2024-10-30T08:16:28.882" v="4208" actId="478"/>
          <ac:grpSpMkLst>
            <pc:docMk/>
            <pc:sldMk cId="3613983219" sldId="302"/>
            <ac:grpSpMk id="9" creationId="{0D88181E-C6E9-169C-B562-52BBF1F296EC}"/>
          </ac:grpSpMkLst>
        </pc:grpChg>
        <pc:picChg chg="del">
          <ac:chgData name="ssmin0116@naver.com" userId="af173bc2616440b6" providerId="LiveId" clId="{19D50C39-C8D1-4DB4-8CC7-88A33EEBE68C}" dt="2024-10-30T08:16:23.672" v="4207" actId="478"/>
          <ac:picMkLst>
            <pc:docMk/>
            <pc:sldMk cId="3613983219" sldId="302"/>
            <ac:picMk id="6" creationId="{D01DC66B-17D0-34F2-17FB-62D4EBA5428B}"/>
          </ac:picMkLst>
        </pc:picChg>
        <pc:picChg chg="add mod">
          <ac:chgData name="ssmin0116@naver.com" userId="af173bc2616440b6" providerId="LiveId" clId="{19D50C39-C8D1-4DB4-8CC7-88A33EEBE68C}" dt="2024-10-30T08:16:47.061" v="4213" actId="1076"/>
          <ac:picMkLst>
            <pc:docMk/>
            <pc:sldMk cId="3613983219" sldId="302"/>
            <ac:picMk id="11" creationId="{B6E83D7C-3551-7F18-349B-21D0E1DE727E}"/>
          </ac:picMkLst>
        </pc:picChg>
        <pc:inkChg chg="add del">
          <ac:chgData name="ssmin0116@naver.com" userId="af173bc2616440b6" providerId="LiveId" clId="{19D50C39-C8D1-4DB4-8CC7-88A33EEBE68C}" dt="2024-10-30T08:16:31.588" v="4209" actId="478"/>
          <ac:inkMkLst>
            <pc:docMk/>
            <pc:sldMk cId="3613983219" sldId="302"/>
            <ac:inkMk id="2" creationId="{D6829AD0-E26D-A326-607D-B37CF8819DA0}"/>
          </ac:inkMkLst>
        </pc:inkChg>
        <pc:inkChg chg="add del">
          <ac:chgData name="ssmin0116@naver.com" userId="af173bc2616440b6" providerId="LiveId" clId="{19D50C39-C8D1-4DB4-8CC7-88A33EEBE68C}" dt="2024-10-30T08:15:56.715" v="4206" actId="9405"/>
          <ac:inkMkLst>
            <pc:docMk/>
            <pc:sldMk cId="3613983219" sldId="302"/>
            <ac:inkMk id="3" creationId="{CA051E2C-0691-9532-B5CB-383A07CFB26B}"/>
          </ac:inkMkLst>
        </pc:inkChg>
      </pc:sldChg>
      <pc:sldChg chg="addSp delSp modSp add mod">
        <pc:chgData name="ssmin0116@naver.com" userId="af173bc2616440b6" providerId="LiveId" clId="{19D50C39-C8D1-4DB4-8CC7-88A33EEBE68C}" dt="2024-10-30T08:18:09.333" v="4218" actId="1076"/>
        <pc:sldMkLst>
          <pc:docMk/>
          <pc:sldMk cId="2588356687" sldId="303"/>
        </pc:sldMkLst>
        <pc:picChg chg="add mod">
          <ac:chgData name="ssmin0116@naver.com" userId="af173bc2616440b6" providerId="LiveId" clId="{19D50C39-C8D1-4DB4-8CC7-88A33EEBE68C}" dt="2024-10-30T08:18:09.333" v="4218" actId="1076"/>
          <ac:picMkLst>
            <pc:docMk/>
            <pc:sldMk cId="2588356687" sldId="303"/>
            <ac:picMk id="3" creationId="{D4701806-6B51-DB32-8D7E-EA37A525BD93}"/>
          </ac:picMkLst>
        </pc:picChg>
        <pc:picChg chg="del">
          <ac:chgData name="ssmin0116@naver.com" userId="af173bc2616440b6" providerId="LiveId" clId="{19D50C39-C8D1-4DB4-8CC7-88A33EEBE68C}" dt="2024-10-30T08:17:05.500" v="4215" actId="478"/>
          <ac:picMkLst>
            <pc:docMk/>
            <pc:sldMk cId="2588356687" sldId="303"/>
            <ac:picMk id="11" creationId="{3DC66A8D-5BCD-ED31-227F-F61E8A1534B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57:24.7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4 4561 0 0,'-10'-4'5899'0'0,"25"6"-3973"0"0,-1-1-2081 0 0,81 1 448 0 0,6 1-1823 0 0,-99-3 889 0 0,0 0-1 0 0,0 0 1 0 0,0 1-1 0 0,0-1 1 0 0,0 1-1 0 0,-1-1 0 0 0,1 1 1 0 0,0 0-1 0 0,0 0 1 0 0,-1-1-1 0 0,1 1 1 0 0,0 1-1 0 0,-1-1 1 0 0,1 0-1 0 0,1 2 0 0 0,-2-2-79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57:29.7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 21 3073 0 0,'-1'0'293'0'0,"0"0"0"0"0,0 0-1 0 0,1 0 1 0 0,-1 1 0 0 0,0-1 0 0 0,0 0 0 0 0,0 0 0 0 0,1 0 0 0 0,-1 0 0 0 0,0 1 0 0 0,0-1 0 0 0,1 0 0 0 0,-1 1 0 0 0,0-1 0 0 0,0 1-1 0 0,1-1 1 0 0,-1 1 0 0 0,1-1 0 0 0,-2 2 0 0 0,1-1-185 0 0,1 0 0 0 0,-1 0-1 0 0,1-1 1 0 0,0 1 0 0 0,-1 0 0 0 0,1 0-1 0 0,0 0 1 0 0,-1 0 0 0 0,1 0 0 0 0,0 0-1 0 0,0 0 1 0 0,0 1 0 0 0,0-1 0 0 0,0 1-1 0 0,1 4-416 0 0,1 1 0 0 0,-1 0 0 0 0,1-1 0 0 0,3 9 0 0 0,0-1 892 0 0,-4-12-582 0 0,3 16 11 0 0,-4-18-9 0 0,0 1-1 0 0,0-1 0 0 0,1 0 1 0 0,-1 1-1 0 0,0-1 1 0 0,0 0-1 0 0,0 1 1 0 0,0-1-1 0 0,0 1 0 0 0,0-1 1 0 0,0 0-1 0 0,0 1 1 0 0,0-1-1 0 0,0 0 1 0 0,0 1-1 0 0,-1-1 0 0 0,1 0 1 0 0,0 1-1 0 0,0-1 1 0 0,0 1-1 0 0,0-1 1 0 0,0 0-1 0 0,-1 0 0 0 0,1 1 1 0 0,0-1-1 0 0,0 0 1 0 0,-1 1-1 0 0,1-1 0 0 0,0 0 1 0 0,0 0-1 0 0,-1 1 1 0 0,1-1-1 0 0,0 0 1 0 0,-1 0-1 0 0,1 0 0 0 0,0 1 1 0 0,-1-1-1 0 0,1 0 1 0 0,-1 0-77 0 0,1-1 1 0 0,-1 1 0 0 0,1 0 0 0 0,0 0-1 0 0,-1-1 1 0 0,1 1 0 0 0,0-1-1 0 0,0 1 1 0 0,-1 0 0 0 0,1-1 0 0 0,0 1-1 0 0,0 0 1 0 0,-1-1 0 0 0,1 1-1 0 0,0-1 1 0 0,0 1 0 0 0,0-1-1 0 0,0 1 1 0 0,0-1 0 0 0,-1 1 0 0 0,1-1-1 0 0,0 1 1 0 0,0 0 0 0 0,0-1-1 0 0,1 1 1 0 0,-1-1 0 0 0,0 1-1 0 0,0-1 1 0 0,0 1 0 0 0,0-1 0 0 0,3-16-701 0 0,12-15 383 0 0,-15 30 430 0 0,1 0 1 0 0,0 0-1 0 0,0 1 0 0 0,1-1 0 0 0,-1 0 1 0 0,0 1-1 0 0,0-1 0 0 0,1 1 1 0 0,-1 0-1 0 0,1-1 0 0 0,-1 1 1 0 0,1 0-1 0 0,0 0 0 0 0,3-2 0 0 0,-3 3-12 0 0,-1 0-1 0 0,0 1 1 0 0,1-1-1 0 0,-1 0 0 0 0,1 1 1 0 0,-1-1-1 0 0,0 1 1 0 0,1-1-1 0 0,-1 1 0 0 0,0 0 1 0 0,0-1-1 0 0,1 1 1 0 0,1 2-1 0 0,15 12 17 0 0,-17-14-13 0 0,0 0 1 0 0,0 0-1 0 0,1 0 1 0 0,-1 0 0 0 0,0 0-1 0 0,1 0 1 0 0,-1-1-1 0 0,1 1 1 0 0,-1 0 0 0 0,1-1-1 0 0,-1 0 1 0 0,1 1-1 0 0,-1-1 1 0 0,1 0 0 0 0,-1 1-1 0 0,1-1 1 0 0,0 0-1 0 0,-1 0 1 0 0,1 0 0 0 0,-1-1-1 0 0,1 1 1 0 0,0 0-1 0 0,-1-1 1 0 0,1 1 0 0 0,-1-1-1 0 0,1 1 1 0 0,-1-1-1 0 0,1 0 1 0 0,-1 1 0 0 0,0-1-1 0 0,1 0 1 0 0,-1 0-1 0 0,0 0 1 0 0,2-1 0 0 0,-1-1-48 0 0,1 1 0 0 0,0-1 0 0 0,-1 1 0 0 0,1-1 0 0 0,-1 0 0 0 0,0 0 0 0 0,0 0 0 0 0,0-1 0 0 0,0 1 1 0 0,0 0-1 0 0,-1-1 0 0 0,1 1 0 0 0,-1-1 0 0 0,1-4 0 0 0,-2 7 38 0 0,0 1 1 0 0,0-1-1 0 0,0 1 0 0 0,0-1 0 0 0,0 0 1 0 0,0 1-1 0 0,0-1 0 0 0,0 0 1 0 0,0 1-1 0 0,0-1 0 0 0,-1 1 0 0 0,1-1 1 0 0,0 1-1 0 0,0-1 0 0 0,-1 0 1 0 0,1 1-1 0 0,0-1 0 0 0,-1 1 0 0 0,1-1 1 0 0,0 1-1 0 0,-1-1 0 0 0,1 1 1 0 0,-1 0-1 0 0,1-1 0 0 0,-1 1 0 0 0,1-1 1 0 0,-1 1-1 0 0,1 0 0 0 0,-1-1 1 0 0,1 1-1 0 0,-1 0 0 0 0,1 0 0 0 0,-1 0 1 0 0,0-1-1 0 0,1 1 0 0 0,-1 0 0 0 0,1 0 1 0 0,-1 0-1 0 0,0 0 0 0 0,1 0 1 0 0,-1 0-1 0 0,1 0 0 0 0,-1 0 0 0 0,0 0 1 0 0,1 0-1 0 0,-1 0 0 0 0,1 1 1 0 0,-2-1-1 0 0,-1 1 206 0 0,0-1 1 0 0,0 1 0 0 0,-1 0-1 0 0,1 0 1 0 0,0 0-1 0 0,0 1 1 0 0,-5 2-1 0 0,6-3-191 0 0,1 1-1 0 0,-1 0 1 0 0,0 0-1 0 0,0 0 0 0 0,1 0 1 0 0,-1 0-1 0 0,1 0 0 0 0,0 0 1 0 0,0 0-1 0 0,0 0 1 0 0,0 1-1 0 0,0-1 0 0 0,0 1 1 0 0,0-1-1 0 0,1 0 1 0 0,-1 1-1 0 0,1-1 0 0 0,0 1 1 0 0,0-1-1 0 0,0 1 1 0 0,0-1-1 0 0,0 1 0 0 0,0-1 1 0 0,1 1-1 0 0,-1-1 1 0 0,2 5-1 0 0,0-2-7 0 0,-1 0 0 0 0,1 0-1 0 0,0 0 1 0 0,1 0 0 0 0,-1-1 0 0 0,1 1 0 0 0,0-1 0 0 0,0 0 0 0 0,0 0-1 0 0,1 0 1 0 0,-1 0 0 0 0,5 3 0 0 0,-6-6-99 0 0,0 0 1 0 0,0 0-1 0 0,-1 0 1 0 0,1 0 0 0 0,0 0-1 0 0,0-1 1 0 0,0 1-1 0 0,0-1 1 0 0,0 1-1 0 0,0-1 1 0 0,0 0-1 0 0,0 1 1 0 0,0-1-1 0 0,0 0 1 0 0,4-1-1 0 0,-3 1-950 0 0,0-1 0 0 0,0 0 0 0 0,0 0-1 0 0,0 0 1 0 0,0 0 0 0 0,0 0 0 0 0,0-1 0 0 0,-1 1-1 0 0,5-4 1 0 0,-4 3 113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57:30.1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12 2793 0 0,'-7'-10'2698'0'0,"4"9"-2812"0"0,4 6-258 0 0,4 24 1504 0 0,-1 0 0 0 0,-1 0 0 0 0,-2 37 0 0 0,0-10 785 0 0,-1-38-1308 0 0,0-14-450 0 0,0 1 0 0 0,0-1 0 0 0,0 1 0 0 0,0-1 1 0 0,0 0-1 0 0,1 1 0 0 0,0-1 0 0 0,2 7 0 0 0,-3-11-160 0 0,0 0 1 0 0,0 0-1 0 0,0 0 1 0 0,0 0-1 0 0,0 0 1 0 0,0 1-1 0 0,0-1 0 0 0,0 0 1 0 0,0 0-1 0 0,0 0 1 0 0,0 0-1 0 0,0 0 1 0 0,0 0-1 0 0,0 0 0 0 0,0 0 1 0 0,0 0-1 0 0,0 0 1 0 0,0 0-1 0 0,0 1 1 0 0,0-1-1 0 0,0 0 1 0 0,1 0-1 0 0,-1 0 0 0 0,0 0 1 0 0,0 0-1 0 0,0 0 1 0 0,0 0-1 0 0,0 0 1 0 0,0 0-1 0 0,0 0 1 0 0,0 0-1 0 0,0 0 0 0 0,0 0 1 0 0,0 0-1 0 0,0 0 1 0 0,0 0-1 0 0,0 0 1 0 0,1 0-1 0 0,-1 0 0 0 0,0 0 1 0 0,0 0-1 0 0,0 0 1 0 0,0 0-1 0 0,0 0 1 0 0,0 0-1 0 0,0 0 1 0 0,0 0-1 0 0,0 0 0 0 0,0 0 1 0 0,1 0-1 0 0,-1 0 1 0 0,0 0-1 0 0,0 0 1 0 0,0 0-1 0 0,0 0 0 0 0,0 0 1 0 0,0 0-1 0 0,0 0 1 0 0,0 0-1 0 0,0 0 1 0 0,1-7-744 0 0,-1-10-789 0 0,-3 5 683 0 0,-1 0 0 0 0,-5-13 0 0 0,7 22 811 0 0,1 0-1 0 0,-1 0 0 0 0,0 0 0 0 0,1 0 1 0 0,-2 0-1 0 0,1 0 0 0 0,0 0 0 0 0,0 1 1 0 0,-1-1-1 0 0,0 1 0 0 0,1-1 0 0 0,-5-1 1 0 0,6 3 87 0 0,0 1-1 0 0,0 0 1 0 0,0 0 0 0 0,0 0 0 0 0,0-1-1 0 0,0 1 1 0 0,0 0 0 0 0,0 0 0 0 0,0 1 0 0 0,0-1-1 0 0,0 0 1 0 0,0 0 0 0 0,0 0 0 0 0,-1 1-1 0 0,1-1 1 0 0,0 0 0 0 0,1 1 0 0 0,-1-1 0 0 0,0 1-1 0 0,0 0 1 0 0,0-1 0 0 0,0 1 0 0 0,0 0-1 0 0,0-1 1 0 0,1 1 0 0 0,-1 0 0 0 0,0 0 0 0 0,1 0-1 0 0,-2 0 1 0 0,-1 3 117 0 0,0 0 0 0 0,0 0 0 0 0,1 0 0 0 0,-1 0 0 0 0,-1 6 0 0 0,2-6-76 0 0,0 1 0 0 0,1-1 1 0 0,0 1-1 0 0,0 0 0 0 0,0-1 1 0 0,0 1-1 0 0,1 0 0 0 0,0 0 0 0 0,0-1 1 0 0,1 10-1 0 0,-1-12-87 0 0,1 0 0 0 0,-1 0 0 0 0,1-1-1 0 0,0 1 1 0 0,-1 0 0 0 0,1-1 0 0 0,0 1 0 0 0,0-1 0 0 0,0 1 0 0 0,0-1 0 0 0,0 0 0 0 0,0 1-1 0 0,1-1 1 0 0,-1 0 0 0 0,0 0 0 0 0,1 0 0 0 0,-1 0 0 0 0,1 0 0 0 0,-1 0 0 0 0,1 0 0 0 0,-1 0-1 0 0,1-1 1 0 0,-1 1 0 0 0,1 0 0 0 0,0-1 0 0 0,0 1 0 0 0,-1-1 0 0 0,1 0 0 0 0,0 0 0 0 0,0 0-1 0 0,-1 0 1 0 0,3 0 0 0 0,1 0-742 0 0,0-1 0 0 0,0 0 0 0 0,0 0 0 0 0,0 0 0 0 0,0-1 0 0 0,0 0 0 0 0,-1 0 0 0 0,1 0 0 0 0,-1 0-1 0 0,1-1 1 0 0,-1 1 0 0 0,0-1 0 0 0,0 0 0 0 0,6-6 0 0 0,-7 5 268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57:30.5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93 608 0 0,'4'68'4212'0'0,"-3"-59"-4678"0"0,1-8-1056 0 0,0-5-734 0 0,-1 2 1688 0 0</inkml:trace>
  <inkml:trace contextRef="#ctx0" brushRef="#br0" timeOffset="1">5 13 2921 0 0,'-5'-1'10381'0'0,"11"-6"-8972"0"0,6 2-3139 0 0,-9 5 562 0 0,0 0 0 0 0,0 0 1 0 0,-1 1-1 0 0,1-1 0 0 0,0 1 1 0 0,0-1-1 0 0,0 1 1 0 0,0 0-1 0 0,2 1 0 0 0,-1-1-128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57:32.6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81 15 1176 0 0,'-13'-10'9238'0'0,"-1"5"-5451"0"0,13 5-3742 0 0,0 0 0 0 0,0 0-1 0 0,-1 0 1 0 0,1 1 0 0 0,0-1 0 0 0,0 0 0 0 0,0 0 0 0 0,0 1 0 0 0,0-1 0 0 0,0 0-1 0 0,0 1 1 0 0,0-1 0 0 0,0 1 0 0 0,0 0 0 0 0,0-1 0 0 0,0 1 0 0 0,0 0 0 0 0,0-1 0 0 0,1 1-1 0 0,-1 0 1 0 0,0 0 0 0 0,0 0 0 0 0,1 0 0 0 0,-1 0 0 0 0,1 0 0 0 0,-2 1 0 0 0,-3 8-41 0 0,0 0 0 0 0,0 1 0 0 0,-3 11 1 0 0,7-18 2 0 0,0 1 0 0 0,0-1-1 0 0,0 1 1 0 0,1-1 0 0 0,-1 1 0 0 0,1-1 0 0 0,0 1 0 0 0,0-1 0 0 0,1 1 0 0 0,1 6 0 0 0,-2-10-8 0 0,0 0 1 0 0,1 0-1 0 0,-1 0 1 0 0,1 0-1 0 0,-1 0 0 0 0,0 0 1 0 0,1 0-1 0 0,0-1 0 0 0,-1 1 1 0 0,1 0-1 0 0,-1 0 1 0 0,1-1-1 0 0,0 1 0 0 0,0 0 1 0 0,-1-1-1 0 0,1 1 0 0 0,0-1 1 0 0,0 1-1 0 0,0-1 1 0 0,1 1-1 0 0,1 0 52 0 0,-1 0 1 0 0,0-1-1 0 0,0 0 1 0 0,1 1-1 0 0,-1-1 0 0 0,0 0 1 0 0,0 0-1 0 0,5-1 1 0 0,0 0-997 0 0,0-1 1 0 0,1 0-1 0 0,-1 0 1 0 0,10-5-1 0 0,-14 6-371 0 0,7-4-3795 0 0,-4 2 2105 0 0,-3 1 1214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57:33.1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1672 0 0,'1'1'7627'0'0,"2"3"-3766"0"0,6 7-1503 0 0,-4-9-2314 0 0,0 0-1 0 0,1 0 1 0 0,-1 0 0 0 0,1-1 0 0 0,-1 0-1 0 0,1 0 1 0 0,8 1 0 0 0,40-3-5412 0 0,-44 1 2087 0 0,-7 0 2532 0 0,-1 0-1 0 0,0 0 1 0 0,0 0 0 0 0,1 0-1 0 0,-1 0 1 0 0,0-1 0 0 0,0 1-1 0 0,3-2 1 0 0,-4 2 282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57:33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0 1472 0 0,'-5'16'2358'0'0,"-5"31"-1"0"0,8-35-1947 0 0,1 1 0 0 0,0-1 0 0 0,1 1-1 0 0,0-1 1 0 0,4 24 0 0 0,8 7-549 0 0,0-16-7113 0 0,-11-25 6669 0 0,1-1-81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57:33.9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9 1640 0 0,'-2'2'740'0'0,"0"0"-1"0"0,0 0 0 0 0,1 0 1 0 0,-1 0-1 0 0,1 1 1 0 0,0-1-1 0 0,0 1 0 0 0,0-1 1 0 0,-2 6-1 0 0,2-5-424 0 0,1 2-1 0 0,-1-1 1 0 0,1 0-1 0 0,-1 0 1 0 0,1 0 0 0 0,1 6-1 0 0,-1-6-293 0 0,1-1-1 0 0,-1 0 1 0 0,1 0 0 0 0,0 0-1 0 0,0 0 1 0 0,0 0 0 0 0,0-1-1 0 0,0 1 1 0 0,1 0-1 0 0,-1 0 1 0 0,1-1 0 0 0,-1 1-1 0 0,1-1 1 0 0,0 1-1 0 0,0-1 1 0 0,1 0 0 0 0,-1 0-1 0 0,0 0 1 0 0,1 0 0 0 0,3 2-1 0 0,-5-3-23 0 0,1 0 0 0 0,-1-1-1 0 0,0 1 1 0 0,1 0 0 0 0,-1-1 0 0 0,1 0-1 0 0,-1 1 1 0 0,1-1 0 0 0,-1 0 0 0 0,1 0-1 0 0,-1 1 1 0 0,1-1 0 0 0,-1 0 0 0 0,1-1-1 0 0,0 1 1 0 0,-1 0 0 0 0,1 0 0 0 0,-1-1-1 0 0,0 1 1 0 0,1-1 0 0 0,1 0 0 0 0,-1 0-139 0 0,0-1 1 0 0,-1 1 0 0 0,1 0-1 0 0,0-1 1 0 0,-1 1-1 0 0,0-1 1 0 0,1 0 0 0 0,-1 0-1 0 0,0 1 1 0 0,0-1 0 0 0,0 0-1 0 0,0 0 1 0 0,1-3 0 0 0,0-1-90 0 0,0-1 1 0 0,0 0 0 0 0,-1 1-1 0 0,0-1 1 0 0,0 0 0 0 0,-1 1-1 0 0,0-1 1 0 0,-1-11 0 0 0,1 16 304 0 0,0 1 1 0 0,0-1-1 0 0,-1 0 1 0 0,1 1-1 0 0,0-1 1 0 0,-1 1-1 0 0,1-1 1 0 0,-1 1-1 0 0,0 0 1 0 0,0-1-1 0 0,1 1 1 0 0,-1 0 0 0 0,0-1-1 0 0,0 1 1 0 0,0 0-1 0 0,0 0 1 0 0,-1 0-1 0 0,1 0 1 0 0,0 0-1 0 0,0 0 1 0 0,-1 0-1 0 0,1 0 1 0 0,-3-1-1 0 0,3 2 69 0 0,-1-1 0 0 0,0 1 0 0 0,1 0 0 0 0,-1 0 0 0 0,0 0-1 0 0,1 0 1 0 0,-1 0 0 0 0,0 1 0 0 0,1-1 0 0 0,-1 0 0 0 0,0 1 0 0 0,1-1-1 0 0,-1 1 1 0 0,1 0 0 0 0,-1-1 0 0 0,1 1 0 0 0,-1 0 0 0 0,1 0 0 0 0,-1 0-1 0 0,1 0 1 0 0,0 0 0 0 0,-2 2 0 0 0,0 0-42 0 0,-1 0 0 0 0,1 1-1 0 0,1-1 1 0 0,-1 1 0 0 0,-3 5 0 0 0,1 7-1011 0 0,5-15 673 0 0,0 0 1 0 0,0 0-1 0 0,0 0 1 0 0,0-1-1 0 0,1 1 0 0 0,-1 0 1 0 0,0 0-1 0 0,0-1 1 0 0,0 1-1 0 0,1 0 0 0 0,-1 0 1 0 0,0-1-1 0 0,1 1 1 0 0,-1 0-1 0 0,1-1 1 0 0,-1 1-1 0 0,2 1 0 0 0,5 0-6061 0 0,-4-1 4548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57:34.2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0 4017 0 0,'-4'4'7758'0'0,"3"-3"-7499"0"0,1 8 2001 0 0,3 11-2629 0 0,-3-19 790 0 0,6 30-281 0 0,-4-18-233 0 0,1 1-1 0 0,7 24 1 0 0,-10-42 194 0 0,1 0 0 0 0,-1-1 0 0 0,0 1-1 0 0,1 0 1 0 0,0 0 0 0 0,0 0 0 0 0,3-6 0 0 0,-3 6-225 0 0,0 0-1 0 0,1 0 0 0 0,-1 0 1 0 0,1 1-1 0 0,0-1 0 0 0,1 0 1 0 0,-1 1-1 0 0,0 0 0 0 0,1-1 1 0 0,0 1-1 0 0,5-5 1 0 0,22-8-2489 0 0,1 3-5352 0 0,-24 10 5378 0 0,-5 2 2242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57:39.0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110 2 2473 0 0,'-18'-1'5468'0'0,"14"1"-4954"0"0,0 0 1 0 0,0 0-1 0 0,0 0 1 0 0,1 0-1 0 0,-1 0 1 0 0,-5 2-1 0 0,7-2-503 0 0,0 1 0 0 0,1 0 0 0 0,-1 0-1 0 0,1-1 1 0 0,-1 1 0 0 0,1 0 0 0 0,-1 1-1 0 0,1-1 1 0 0,0 0 0 0 0,0 0 0 0 0,-1 0-1 0 0,1 1 1 0 0,0-1 0 0 0,0 1 0 0 0,0-1-1 0 0,0 1 1 0 0,1-1 0 0 0,-2 3 0 0 0,-4 11 228 0 0,0 0 0 0 0,0 1 1 0 0,2 0-1 0 0,-4 25 1 0 0,6-29-158 0 0,1 0 1 0 0,0 0-1 0 0,1 0 1 0 0,0 0-1 0 0,1 0 1 0 0,5 23 0 0 0,-5-29-138 0 0,1-1 1 0 0,0 0 0 0 0,0 0 0 0 0,1 0 0 0 0,-1 0 0 0 0,1 0 0 0 0,0 0-1 0 0,0-1 1 0 0,1 1 0 0 0,0-1 0 0 0,8 7 0 0 0,19 12-3005 0 0,4-5-4408 0 0,-29-15 5129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57:39.9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2 3993 0 0,'-1'0'854'0'0,"0"-1"0"0"0,0 1 0 0 0,0 0 1 0 0,-1 0-1 0 0,1 0 0 0 0,0 0 0 0 0,0 0 0 0 0,-1 0 0 0 0,1 0 1 0 0,-2 0-1 0 0,1 4 1900 0 0,7 5-3008 0 0,0-3 276 0 0,2 0 0 0 0,-1 0 0 0 0,1 0 0 0 0,0-1 0 0 0,0 0 0 0 0,0-1 0 0 0,0 0 0 0 0,16 6 0 0 0,-14-6-25 0 0,0 1 0 0 0,0-1 1 0 0,-1 2-1 0 0,1-1 1 0 0,13 13-1 0 0,-20-16 7 0 0,-1 0 0 0 0,1 1 0 0 0,-1-1 0 0 0,1 1 0 0 0,-1-1 0 0 0,0 1 0 0 0,0-1 0 0 0,0 1 0 0 0,0 0-1 0 0,-1 0 1 0 0,1-1 0 0 0,-1 1 0 0 0,0 0 0 0 0,1 0 0 0 0,-1 0 0 0 0,0 0 0 0 0,-1-1 0 0 0,1 1 0 0 0,-1 0-1 0 0,0 4 1 0 0,-2 6 112 0 0,-1-1 0 0 0,-10 24 0 0 0,7-23 186 0 0,-11 18 1 0 0,12-24-247 0 0,1 1 0 0 0,1-1 1 0 0,0 1-1 0 0,0 0 0 0 0,0 1 0 0 0,-2 8 1 0 0,6-4-1765 0 0,1-7-2292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57:25.1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3 3425 0 0,'-10'-2'7516'0'0,"22"7"-6666"0"0,25 8-2129 0 0,-25-10 1055 0 0,25 7-223 0 0,-36-9 442 0 0,1-1 0 0 0,-1 1 0 0 0,0-1 0 0 0,0 1 0 0 0,1 0 0 0 0,-1-1 0 0 0,0 1 0 0 0,0 0 0 0 0,0 0 1 0 0,0 0-1 0 0,0 0 0 0 0,0 0 0 0 0,0 0 0 0 0,0 0 0 0 0,-1 0 0 0 0,1 0 0 0 0,0 0 0 0 0,-1 1 0 0 0,1-1 0 0 0,0 0 0 0 0,-1 0 0 0 0,1 2 0 0 0,-1 0 73 0 0,0 0 0 0 0,0-1-1 0 0,-1 1 1 0 0,1 0 0 0 0,-1-1-1 0 0,1 1 1 0 0,-1-1-1 0 0,0 1 1 0 0,0-1 0 0 0,0 0-1 0 0,0 1 1 0 0,-1-1 0 0 0,-1 3-1 0 0,-25 29 1304 0 0,21-26-1068 0 0,-3 4-17 0 0,6-9-298 0 0,1 0 1 0 0,0 0-1 0 0,0 0 1 0 0,0 1-1 0 0,1-1 1 0 0,-1 1-1 0 0,1 0 1 0 0,0 0-1 0 0,-3 6 1 0 0,5-10-271 0 0,0 1-1 0 0,0-1 1 0 0,0 0 0 0 0,0 1 0 0 0,0-1 0 0 0,0 0 0 0 0,1 1-1 0 0,-1-1 1 0 0,0 0 0 0 0,0 1 0 0 0,0-1 0 0 0,0 0 0 0 0,0 1-1 0 0,0-1 1 0 0,1 0 0 0 0,-1 1 0 0 0,0-1 0 0 0,0 0 0 0 0,1 0-1 0 0,-1 1 1 0 0,0-1 0 0 0,0 0 0 0 0,1 0 0 0 0,-1 1 0 0 0,0-1-1 0 0,1 0 1 0 0,-1 0 0 0 0,0 0 0 0 0,1 0 0 0 0,-1 0 0 0 0,0 1-1 0 0,1-1 1 0 0,-1 0 0 0 0,0 0 0 0 0,1 0 0 0 0,-1 0 0 0 0,1 0-1 0 0,2 1-1505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0T05:47:43.3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13 153 1640 0 0,'-1'-2'13'0'0,"1"1"0"0"0,-1 0 0 0 0,1 0-1 0 0,0 0 1 0 0,-1 0 0 0 0,1-1 0 0 0,0 1-1 0 0,0 0 1 0 0,0 0 0 0 0,0 0 0 0 0,0-2-1 0 0,-3-14 101 0 0,0 4 248 0 0,3 12-287 0 0,0 0-1 0 0,0 0 1 0 0,0 0 0 0 0,0 0 0 0 0,0 0 0 0 0,0 0 0 0 0,-1 0 0 0 0,1 0-1 0 0,0 0 1 0 0,-1 0 0 0 0,1 0 0 0 0,-1 0 0 0 0,0-1 0 0 0,28 2 2145 0 0,4 2-1595 0 0,53 9 0 0 0,-44-5-463 0 0,-6-4 76 0 0,1-1 0 0 0,0-1-1 0 0,53-8 1 0 0,-71 6-206 0 0,295-20 250 0 0,-223 17-258 0 0,-12 0 0 0 0,169-3 110 0 0,66 3-207 0 0,-285 3 41 0 0,115 3 192 0 0,-56 0-88 0 0,-73-1-71 0 0,241-10-3 0 0,-181 0 7 0 0,129-12 3 0 0,-142 19-2 0 0,319-10 86 0 0,-315 15-44 0 0,36-1 50 0 0,2 0-62 0 0,-34-3 29 0 0,3 0-39 0 0,114 2-89 0 0,-74 3 15 0 0,58 2 29 0 0,-137-5 31 0 0,144-3 58 0 0,-135 2-86 0 0,-1 1 1 0 0,76 12-1 0 0,-104-11-4 0 0,0 0 1 0 0,0-1-1 0 0,24-3 0 0 0,9 0 36 0 0,-18 3-11 0 0,69 2 11 0 0,2 0 91 0 0,-80-2-99 0 0,-5 0 21 0 0,25-5 0 0 0,-24 2 41 0 0,25 0 0 0 0,-12 1-13 0 0,-19 1-64 0 0,-1 0 0 0 0,0 1-1 0 0,0 0 1 0 0,0 0 0 0 0,13 2-1 0 0,-15-1 26 0 0,0-1 0 0 0,-1 0 0 0 0,1 0-1 0 0,0 0 1 0 0,0-1 0 0 0,8-1 0 0 0,6 4 33 0 0,-12-3 453 0 0,-4 7-570 0 0,-7-10-507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0T05:48:56.9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82 4 1152 0 0,'-12'-1'563'0'0,"11"1"-483"0"0,1 0-1 0 0,-1 0 1 0 0,0 1-1 0 0,1-1 1 0 0,-1 0-1 0 0,1 0 1 0 0,-1 0-1 0 0,0 0 1 0 0,1 0-1 0 0,-1-1 1 0 0,0 1-1 0 0,1 0 1 0 0,-1 0-1 0 0,1 0 1 0 0,-1 0-1 0 0,0-1 1 0 0,0 1-1 0 0,1 0-13 0 0,0-1 0 0 0,0 1 0 0 0,-1 0 0 0 0,1 0 0 0 0,0 0-1 0 0,0 0 1 0 0,0 0 0 0 0,0 0 0 0 0,-1 0 0 0 0,1 0 0 0 0,0 0 0 0 0,0 0 0 0 0,0 0 0 0 0,-1 0 0 0 0,1 0 0 0 0,0 0 0 0 0,0 0-1 0 0,0 0 1 0 0,-1 0 0 0 0,1 0 0 0 0,0 0 0 0 0,0 0 0 0 0,0 0 0 0 0,-1 0 0 0 0,1 0 0 0 0,0 0 0 0 0,0 0 0 0 0,0 0-1 0 0,0 0 1 0 0,-1 1 0 0 0,1-1 0 0 0,0 0 0 0 0,0 0 0 0 0,0 0 0 0 0,0 0 0 0 0,0 0 0 0 0,-1 1 0 0 0,1-1 0 0 0,0 0 0 0 0,0 0-1 0 0,0 0 1 0 0,0 0 0 0 0,0 1 0 0 0,0-1 0 0 0,0 0 0 0 0,-7 17 980 0 0,6-12-832 0 0,0 0 1 0 0,0 0-1 0 0,0 0 0 0 0,0 0 1 0 0,1 7-1 0 0,17 75 2141 0 0,-14 55-864 0 0,-3-87-1016 0 0,9 96 284 0 0,0 1-431 0 0,-14 26-90 0 0,-3-71-153 0 0,0 1-26 0 0,4 99-156 0 0,6-154 125 0 0,0-31 1 0 0,-2 32-1 0 0,-3-19-32 0 0,-4 102 18 0 0,6-65 12 0 0,-6 20-42 0 0,-2 25 74 0 0,8-90-72 0 0,3 35 0 0 0,0-38 7 0 0,-2 1-1 0 0,-2 23 0 0 0,-2 66 23 0 0,4-105-7 0 0,-8 70 117 0 0,6-22-93 0 0,2-47-43 0 0,1 1-1 0 0,3 17 0 0 0,-3-19 132 0 0,-1-9-115 0 0,0 0 0 0 0,0 0 0 0 0,0 0 0 0 0,0 0 0 0 0,0 0 1 0 0,0 0-1 0 0,0 0 0 0 0,0 0 0 0 0,0 0 0 0 0,-1 0 1 0 0,1 0-1 0 0,0 0 0 0 0,0-1 0 0 0,0 1 0 0 0,0 0 1 0 0,0 0-1 0 0,0 0 0 0 0,0 0 0 0 0,0 0 0 0 0,0 0 1 0 0,-1 0-1 0 0,1 0 0 0 0,0 0 0 0 0,0 0 0 0 0,0 0 0 0 0,0 0 1 0 0,0 0-1 0 0,0 0 0 0 0,0 0 0 0 0,-1 0 0 0 0,1 0 1 0 0,0 0-1 0 0,0 0 0 0 0,0 0 0 0 0,0 1 0 0 0,0-1 1 0 0,0 0-1 0 0,0 0 0 0 0,0 0 0 0 0,0 0 0 0 0,0 0 0 0 0,-1 0 1 0 0,1 0-1 0 0,0 0 0 0 0,0 0 0 0 0,0 0 0 0 0,0 0 1 0 0,0 0-1 0 0,0 1 0 0 0,0-1 0 0 0,0 0 0 0 0,0 0 1 0 0,0 0-1 0 0,0 0 0 0 0,0 0 0 0 0,0 0 0 0 0,0 0 1 0 0,0 0-1 0 0,0 1 0 0 0,0-1 0 0 0,0 0 0 0 0,0 0 0 0 0,0 0 1 0 0,0 0-1 0 0,0 0 0 0 0,0 0 0 0 0,-5 2-5 0 0,1-2-243 0 0,2-5-1655 0 0,-4-17-8629 0 0,6 17 8276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0T05:48:58.9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61 1152 0 0,'2'-18'1491'0'0,"-2"18"-1406"0"0,0 0 0 0 0,0-1-1 0 0,-1 1 1 0 0,1 0 0 0 0,0-1 0 0 0,0 1-1 0 0,-1 0 1 0 0,1 0 0 0 0,0-1 0 0 0,-1 1-1 0 0,1 0 1 0 0,0 0 0 0 0,-1 0 0 0 0,1-1-1 0 0,0 1 1 0 0,-1 0 0 0 0,1 0 0 0 0,0 0-1 0 0,-1 0 1 0 0,1 0 0 0 0,-1 0 0 0 0,1 0-1 0 0,0 0 1 0 0,-1 0 0 0 0,1 0 0 0 0,-1 0-1 0 0,1 0 1 0 0,0 0 0 0 0,-1 0 0 0 0,1 0-1 0 0,0 0 1 0 0,-1 0 0 0 0,1 0 0 0 0,-1 0-1 0 0,1 0 1 0 0,0 1 0 0 0,-1-1 0 0 0,-3 4 944 0 0,4-4-1011 0 0,0 1 0 0 0,0-1-1 0 0,1 0 1 0 0,-1 1 0 0 0,0-1 0 0 0,0 0-1 0 0,1 1 1 0 0,-1-1 0 0 0,0 0 0 0 0,1 0 0 0 0,-1 0-1 0 0,0 1 1 0 0,1-1 0 0 0,-1 0 0 0 0,1 0 0 0 0,-1 0-1 0 0,0 0 1 0 0,1 1 0 0 0,-1-1 0 0 0,1 0-1 0 0,0 0 1 0 0,79 15 1042 0 0,-67-13-1004 0 0,-1-1-1 0 0,1 0 0 0 0,0-1 1 0 0,-1-1-1 0 0,1 0 0 0 0,-1-1 1 0 0,20-5-1 0 0,31-3-1 0 0,-24 8 30 0 0,-19 1 60 0 0,1 0 1 0 0,24-6-1 0 0,-24 3-91 0 0,0 2-1 0 0,1 0 1 0 0,0 2 0 0 0,29 2-1 0 0,43-1 184 0 0,129-7 294 0 0,-189 6-411 0 0,-13-1-75 0 0,0-1 0 0 0,0 0 0 0 0,24-8 0 0 0,-35 8-10 0 0,1-1 1 0 0,-1 1-1 0 0,0 1 0 0 0,1 0 0 0 0,-1 0 0 0 0,0 1 1 0 0,15 2-1 0 0,20 10 307 0 0,-44-12-332 0 0,0 0-1 0 0,0 0 1 0 0,0 0-1 0 0,0 1 0 0 0,0-1 1 0 0,0 0-1 0 0,0 1 1 0 0,0-1-1 0 0,0 1 1 0 0,-1-1-1 0 0,1 1 1 0 0,0-1-1 0 0,0 1 1 0 0,0 0-1 0 0,-1-1 1 0 0,1 1-1 0 0,0 0 1 0 0,-1-1-1 0 0,1 1 1 0 0,0 0-1 0 0,-1 0 0 0 0,1 0 1 0 0,-1 0-1 0 0,0 0 1 0 0,1 0-1 0 0,0 1 1 0 0,-1-1 5 0 0,6 23 191 0 0,-1 2-91 0 0,5 21-61 0 0,-8-31-108 0 0,12 81 90 0 0,-7-33-55 0 0,1-5 35 0 0,-2 78 1 0 0,-8 78 10 0 0,7-100 56 0 0,1 1-76 0 0,-7 163-16 0 0,3-119-2 0 0,4-50 46 0 0,-1 0-39 0 0,2 73-18 0 0,-7-140 21 0 0,9 60-1 0 0,-6-73-71 0 0,-1 39 0 0 0,-2 68 151 0 0,1-128-77 0 0,-4 83-13 0 0,2-41 16 0 0,1-46-17 0 0,1-5 11 0 0,-1 1 0 0 0,0-1 0 0 0,0 1 0 0 0,1-1 0 0 0,-1 1 1 0 0,0 0-1 0 0,0-1 0 0 0,0 1 0 0 0,0-1 0 0 0,0 1 0 0 0,0-1 0 0 0,0 1 0 0 0,0-1 1 0 0,0 1-1 0 0,0 0 0 0 0,0-1 0 0 0,0 1 0 0 0,-1-1 0 0 0,1 1 0 0 0,0-1 1 0 0,0 1-1 0 0,0-1 0 0 0,-1 1 0 0 0,1-1 0 0 0,0 1 0 0 0,-1-1 0 0 0,1 1 0 0 0,0-1 1 0 0,-1 0-1 0 0,0 1 0 0 0,-3-5-2439 0 0,1 1 1306 0 0,0 0 0 0 0,0 0 0 0 0,-1 1 0 0 0,1-1 0 0 0,-4-2 0 0 0,-7-3-853 0 0,9 6 1432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0T05:48:59.8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44 656 0 0,'-5'0'281'0'0,"1"-1"1"0"0,-1 1-1 0 0,0-1 0 0 0,1 0 0 0 0,-1-1 1 0 0,1 1-1 0 0,-5-3 0 0 0,-1 4 2509 0 0,8 0-1017 0 0,4 0-1004 0 0,-2 0-683 0 0,31 0 672 0 0,-23 1-689 0 0,0 0 0 0 0,0 0-1 0 0,8 2 1 0 0,-10-1 3 0 0,0-1 1 0 0,0 0-1 0 0,0 0 0 0 0,0-1 0 0 0,0 1 0 0 0,11-2 0 0 0,38-6 697 0 0,79-1 0 0 0,-24 14-148 0 0,-61-2-517 0 0,98-4 228 0 0,-66-2-276 0 0,32-7-69 0 0,-81 5 8 0 0,1 1 0 0 0,43 2 0 0 0,-37 2 100 0 0,0-1-1 0 0,42-6 0 0 0,-18 4 27 0 0,-19 3 35 0 0,-44-1-122 0 0,5 0-836 0 0,-11-11-10217 0 0,5 8 9769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0T08:13:40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6488 3289 0 0,'2'1'182'0'0,"1"0"0"0"0,-1 0 1 0 0,0 0-1 0 0,1-1 0 0 0,-1 1 0 0 0,1-1 1 0 0,2 1-1 0 0,-5-1-111 0 0,16 1-95 0 0,0-1 0 0 0,0 0 1 0 0,0-2-1 0 0,25-4 0 0 0,5 0 319 0 0,0-2 237 0 0,-33 5-190 0 0,1 1-1 0 0,23-2 1 0 0,61 3-113 0 0,-1-4 0 0 0,146-27 0 0 0,-218 27-231 0 0,241-55 134 0 0,-97 15 21 0 0,143-44 216 0 0,70-56-115 0 0,-378 143-253 0 0,225-96 513 0 0,83-58-246 0 0,-95 31-194 0 0,-149 80 102 0 0,66-55 1 0 0,-44 23 322 0 0,136-148 0 0 0,-17-42 15 0 0,46-174 9 0 0,-190 304-63 0 0,82-256-1 0 0,-110 267-305 0 0,-11 25-5 0 0,-5-1-1 0 0,-4-2 1 0 0,4-105-1 0 0,-25-43 221 0 0,-17 0-166 0 0,11 140-135 0 0,-57-386 195 0 0,66 489-255 0 0,-87-454 272 0 0,62 361-185 0 0,-70-243-33 0 0,54 235 4 0 0,-101-184 0 0 0,42 118-326 0 0,76 139 331 0 0,-1 1-1 0 0,-47-51 1 0 0,11 22 63 0 0,-3-4-95 0 0,-101-84-1 0 0,-35 2-289 0 0,168 129 248 0 0,-1 2 0 0 0,0 1-1 0 0,-72-27 1 0 0,94 41 1 0 0,1 0 0 0 0,-1 0 0 0 0,1-1 1 0 0,-19-13-1 0 0,28 17-8 0 0,-1 0 0 0 0,0 0 0 0 0,0 1 0 0 0,0-1 0 0 0,0 1 0 0 0,0-1 0 0 0,0 1 0 0 0,0 0 0 0 0,-5-1 0 0 0,8 3 17 0 0,0 0 1 0 0,0-1 0 0 0,0 1 0 0 0,-1 0-1 0 0,1 0 1 0 0,0-1 0 0 0,0 1-1 0 0,0 0 1 0 0,0 0 0 0 0,0-1-1 0 0,0 1 1 0 0,0 0 0 0 0,1 0-1 0 0,-1-1 1 0 0,0 1 0 0 0,0 0 0 0 0,1 0-1 0 0,-1-1 1 0 0,0 1 0 0 0,1 0-1 0 0,-1-1 1 0 0,1 2 0 0 0,10 21 145 0 0,1 3-75 0 0,-1 0-1 0 0,8 27 1 0 0,-7-5-111 0 0,-3-13 20 0 0,27 66 0 0 0,-22-73 5 0 0,-7-16 14 0 0,-2-1-1 0 0,5 13 1 0 0,-5-18-328 0 0,-5-6 243 0 0,0-1 1 0 0,0 1-1 0 0,0 0 0 0 0,1 0 1 0 0,-1 0-1 0 0,0 0 0 0 0,0 0 1 0 0,0-1-1 0 0,0 1 0 0 0,0 0 1 0 0,0 0-1 0 0,0 0 0 0 0,0 0 1 0 0,0-1-1 0 0,0 1 0 0 0,0 0 1 0 0,0 0-1 0 0,0 0 0 0 0,1-1 1 0 0,-1 1-1 0 0,0 0 0 0 0,-1 0 1 0 0,1 0-1 0 0,0-1 0 0 0,0 1 1 0 0,0 0-1 0 0,0 0 0 0 0,0 0 1 0 0,0 0-1 0 0,0-1 0 0 0,0 1 1 0 0,0 0-1 0 0,0 0 0 0 0,0 0 1 0 0,0 0-1 0 0,-1-1 0 0 0,1 1 1 0 0,0 0-1 0 0,-18-56-10107 0 0,15 47 8931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0T08:13:41.0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1 208 2433 0 0,'0'-1'335'0'0,"-1"0"1"0"0,1-1-1 0 0,0 1 1 0 0,0-1-1 0 0,0 1 1 0 0,0 0-1 0 0,0-1 1 0 0,1 1-1 0 0,-1 0 1 0 0,0-1-1 0 0,1 1 1 0 0,-1 0-1 0 0,0-1 1 0 0,2-1-1 0 0,2-14 1202 0 0,-4 13-843 0 0,0 3-565 0 0,-1 0-1 0 0,1-1 1 0 0,0 1 0 0 0,0 0-1 0 0,0 0 1 0 0,0 0 0 0 0,0-1-1 0 0,1 1 1 0 0,-1 0 0 0 0,0 0-1 0 0,1 0 1 0 0,-1 0 0 0 0,0-1-1 0 0,1 1 1 0 0,-1 0 0 0 0,1 0-1 0 0,0 0 1 0 0,-1 0 0 0 0,1 0-1 0 0,0 0 1 0 0,1-1 0 0 0,10-7-173 0 0,-9 6 55 0 0,1 1 0 0 0,0-1 0 0 0,-1 1 0 0 0,1 0 0 0 0,0 0 0 0 0,4-2 0 0 0,67-24 85 0 0,-68 25-96 0 0,93-26-4 0 0,-90 26-1 0 0,1-1 0 0 0,-1-1 0 0 0,0 0-1 0 0,0 0 1 0 0,0 0 0 0 0,14-12 0 0 0,-11 9-2309 0 0,-24 16-6401 0 0,7-6 7136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57:25.9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1 2000 0 0,'-3'4'6102'0'0,"3"7"-4246"0"0,2 14-2554 0 0,-1-20 1344 0 0,0 3-489 0 0,5 66 611 0 0,-6-62-459 0 0,0 0 0 0 0,-1 0 0 0 0,0 0 0 0 0,-3 13 0 0 0,0-15 230 0 0,4-10-529 0 0,0 0-1 0 0,0 0 1 0 0,0 0 0 0 0,0 1-1 0 0,0-1 1 0 0,0 0 0 0 0,0 0-1 0 0,0 0 1 0 0,0 0 0 0 0,0 0-1 0 0,-1 0 1 0 0,1 0 0 0 0,0 0-1 0 0,0 0 1 0 0,0 0 0 0 0,0 0-1 0 0,0 0 1 0 0,0 0 0 0 0,0 0-1 0 0,0 0 1 0 0,0 0 0 0 0,0 0-1 0 0,0 0 1 0 0,0 0 0 0 0,0 0-1 0 0,0 0 1 0 0,0 0 0 0 0,0 0-1 0 0,0 0 1 0 0,-1 0 0 0 0,1 0-1 0 0,0 0 1 0 0,0 0 0 0 0,0 0-1 0 0,0 0 1 0 0,0 0 0 0 0,0 0-1 0 0,0 0 1 0 0,0 0 0 0 0,0 0-1 0 0,0 0 1 0 0,0 0 0 0 0,0 0-1 0 0,0 0 1 0 0,0 0 0 0 0,0 0-1 0 0,0 0 1 0 0,0 0 0 0 0,0 0-1 0 0,0 0 1 0 0,0-1 0 0 0,0 1-1 0 0,0 0 1 0 0,-1 0 0 0 0,1 0-1 0 0,0 0 1 0 0,0 0 0 0 0,0 0-1 0 0,0 0 1 0 0,0 0 0 0 0,0 0-1 0 0,0 0 1 0 0,0 0 0 0 0,0 0-1 0 0,0 0 1 0 0,0 0 0 0 0,0 0-1 0 0,1-20 159 0 0,5-10-363 0 0,-2 4 25 0 0,11-31 0 0 0,-15 56 146 0 0,0 1 0 0 0,0-1 0 0 0,0 1 0 0 0,0 0-1 0 0,1-1 1 0 0,-1 1 0 0 0,0-1 0 0 0,0 1 0 0 0,1-1-1 0 0,-1 1 1 0 0,0-1 0 0 0,1 1 0 0 0,-1 0-1 0 0,0-1 1 0 0,1 1 0 0 0,-1 0 0 0 0,0-1 0 0 0,1 1-1 0 0,-1 0 1 0 0,1 0 0 0 0,-1-1 0 0 0,1 1-1 0 0,-1 0 1 0 0,1 0 0 0 0,-1 0 0 0 0,1 0 0 0 0,-1-1-1 0 0,1 1 1 0 0,-1 0 0 0 0,1 0 0 0 0,1 0-24 0 0,-1 1 1 0 0,0-1-1 0 0,1 1 0 0 0,-1-1 1 0 0,1 0-1 0 0,-1 1 1 0 0,0 0-1 0 0,0-1 0 0 0,1 1 1 0 0,1 2-1 0 0,1 0-26 0 0,0 0 0 0 0,0 1 0 0 0,0 0 0 0 0,-1 0 0 0 0,4 5-1 0 0,-3-1 91 0 0,0 0 0 0 0,0 0 0 0 0,-1 0 0 0 0,-1 0 0 0 0,1 0 0 0 0,-1 1 0 0 0,-1-1 0 0 0,1 1 0 0 0,-2-1 0 0 0,1 14 0 0 0,-1-19 207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57:26.4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 31 1072 0 0,'-4'-5'1733'0'0,"-16"-13"1206"0"0,6 11 59 0 0,13 7-2859 0 0,0-1 1 0 0,-1 1-1 0 0,1 0 1 0 0,0 0-1 0 0,0 0 1 0 0,-1 0-1 0 0,1 1 1 0 0,0-1-1 0 0,-1 0 1 0 0,1 0-1 0 0,0 1 1 0 0,0-1-1 0 0,0 1 1 0 0,0-1-1 0 0,-1 1 1 0 0,1-1-1 0 0,0 1 1 0 0,0 0-1 0 0,0 0 1 0 0,-1 1-1 0 0,0 0-43 0 0,0 0-1 0 0,1 0 1 0 0,-1 0-1 0 0,1 0 0 0 0,0 1 1 0 0,-1-1-1 0 0,1 1 1 0 0,0-1-1 0 0,-1 4 1 0 0,1 0-43 0 0,-1 0 1 0 0,1-1 0 0 0,0 1 0 0 0,1 0-1 0 0,0 0 1 0 0,0 0 0 0 0,0 0 0 0 0,2 9-1 0 0,-2-14-33 0 0,0 1 0 0 0,1 0 0 0 0,-1-1 0 0 0,1 1 0 0 0,-1-1 0 0 0,1 1 0 0 0,-1-1 0 0 0,1 0 0 0 0,0 1-1 0 0,0-1 1 0 0,0 0 0 0 0,0 1 0 0 0,0-1 0 0 0,0 0 0 0 0,0 0 0 0 0,0 0 0 0 0,1 0 0 0 0,-1 0-1 0 0,0 0 1 0 0,1 0 0 0 0,-1 0 0 0 0,0-1 0 0 0,3 2 0 0 0,-3-2-15 0 0,1 0 0 0 0,-1 0 0 0 0,0 0 1 0 0,1 0-1 0 0,-1 0 0 0 0,0 0 0 0 0,1 0 0 0 0,-1-1 0 0 0,0 1 0 0 0,1-1 1 0 0,-1 1-1 0 0,0-1 0 0 0,0 1 0 0 0,0-1 0 0 0,1 1 0 0 0,-1-1 0 0 0,0 0 1 0 0,0 0-1 0 0,0 0 0 0 0,0 0 0 0 0,0 0 0 0 0,0 0 0 0 0,0 0 0 0 0,-1 0 1 0 0,1 0-1 0 0,0 0 0 0 0,0-2 0 0 0,2-3-151 0 0,0 1 0 0 0,-1-1 0 0 0,0 1 0 0 0,0-1 1 0 0,-1 0-1 0 0,1 0 0 0 0,0-7 0 0 0,3-12 158 0 0,-5 25-16 0 0,0-1 0 0 0,0 1 1 0 0,0 0-1 0 0,0 0 0 0 0,0 0 0 0 0,0 0 0 0 0,0 0 1 0 0,0 0-1 0 0,0 0 0 0 0,0 0 0 0 0,0 0 0 0 0,0 0 0 0 0,0 0 1 0 0,0 0-1 0 0,0 0 0 0 0,0 0 0 0 0,0 0 0 0 0,0 0 1 0 0,0-1-1 0 0,0 1 0 0 0,1 0 0 0 0,-1 0 0 0 0,0 0 0 0 0,0 0 1 0 0,0 0-1 0 0,0 0 0 0 0,0 0 0 0 0,0 0 0 0 0,0 0 1 0 0,0 0-1 0 0,0 0 0 0 0,0 0 0 0 0,0 0 0 0 0,0 0 1 0 0,0 0-1 0 0,1 0 0 0 0,-1 0 0 0 0,0 0 0 0 0,0 0 0 0 0,0 0 1 0 0,0 0-1 0 0,0 1 0 0 0,0-1 0 0 0,0 0 0 0 0,0 0 1 0 0,0 0-1 0 0,0 0 0 0 0,0 0 0 0 0,0 0 0 0 0,0 0 0 0 0,0 0 1 0 0,0 0-1 0 0,1 0 0 0 0,-1 0 0 0 0,0 0 0 0 0,0 0 1 0 0,0 0-1 0 0,5 7 23 0 0,3 8 143 0 0,0 3-376 0 0,1 0 0 0 0,12 18 1 0 0,-21-36-182 0 0,0 1 1 0 0,0-1 0 0 0,1 1-1 0 0,-1-1 1 0 0,0 1 0 0 0,1-1 0 0 0,-1 1-1 0 0,1-1 1 0 0,-1 1 0 0 0,1-1 0 0 0,-1 0-1 0 0,1 1 1 0 0,-1-1 0 0 0,1 0-1 0 0,-1 1 1 0 0,1-1 0 0 0,-1 0 0 0 0,1 0-1 0 0,-1 1 1 0 0,1-1 0 0 0,0 0-1 0 0,-1 0 1 0 0,1 0 0 0 0,-1 0 0 0 0,1 0-1 0 0,0 0 1 0 0,0 0 0 0 0,1-1-453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57:27.0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1 1112 0 0,'0'0'155'0'0,"0"0"0"0"0,0 0-1 0 0,-1 1 1 0 0,1-1 0 0 0,0 0-1 0 0,0 0 1 0 0,-1 1 0 0 0,1-1-1 0 0,0 0 1 0 0,0 0 0 0 0,0 1-1 0 0,0-1 1 0 0,-1 0 0 0 0,1 1-1 0 0,0-1 1 0 0,0 0 0 0 0,0 1 0 0 0,0-1-1 0 0,0 0 1 0 0,0 1 0 0 0,0-1-1 0 0,0 0 1 0 0,0 1 0 0 0,0-1-1 0 0,0 0 1 0 0,0 1 0 0 0,0-1-1 0 0,0 0 1 0 0,0 1 0 0 0,1 0-1 0 0,1 14-269 0 0,-1-12 491 0 0,5 27-101 0 0,-2-16-41 0 0,-1 0 1 0 0,-1 0-1 0 0,0 16 0 0 0,-4-14 2026 0 0,2-25-1735 0 0,0 0-622 0 0,1-1 1 0 0,1 1-1 0 0,-1 0 0 0 0,2 0 1 0 0,-1 0-1 0 0,1 0 1 0 0,1 0-1 0 0,7-15 0 0 0,-10 23 71 0 0,-1 1-1 0 0,0-1 0 0 0,0 1 1 0 0,0-1-1 0 0,1 1 1 0 0,-1-1-1 0 0,0 1 0 0 0,1-1 1 0 0,-1 1-1 0 0,1-1 1 0 0,-1 1-1 0 0,0-1 0 0 0,1 1 1 0 0,-1 0-1 0 0,1-1 1 0 0,-1 1-1 0 0,1 0 0 0 0,-1-1 1 0 0,1 1-1 0 0,-1 0 1 0 0,1 0-1 0 0,-1-1 0 0 0,1 1 1 0 0,0 0-1 0 0,-1 0 1 0 0,1 0-1 0 0,-1 0 0 0 0,1 0 1 0 0,0 0-1 0 0,0 0 0 0 0,0 0 5 0 0,0 1-1 0 0,0 0 0 0 0,0-1 1 0 0,-1 1-1 0 0,1 0 0 0 0,0-1 0 0 0,0 1 1 0 0,0 0-1 0 0,-1 0 0 0 0,1 0 0 0 0,-1 0 1 0 0,1 0-1 0 0,0-1 0 0 0,0 3 1 0 0,2 4 70 0 0,0 0 1 0 0,-1 0 0 0 0,3 12-1 0 0,-3-6 255 0 0,2 23 0 0 0,-4-36-280 0 0,0 0-20 0 0,1-1 1 0 0,-1 1 0 0 0,1 0-1 0 0,-1 0 1 0 0,0-1 0 0 0,1 1 0 0 0,-1 0-1 0 0,1-1 1 0 0,-1 1 0 0 0,0-1-1 0 0,1 1 1 0 0,-1 0 0 0 0,0-1 0 0 0,1 1-1 0 0,-1-1 1 0 0,0 1 0 0 0,0-1-1 0 0,1 1 1 0 0,-1-1 0 0 0,0 1 0 0 0,0-2-1 0 0,5-15-129 0 0,-3 9 20 0 0,2-7-331 0 0,-4 12 330 0 0,1 1 1 0 0,-1 0-1 0 0,0-1 0 0 0,1 1 0 0 0,0 0 0 0 0,-1-1 0 0 0,1 1 0 0 0,0 0 0 0 0,0 0 0 0 0,0 0 0 0 0,1 0 1 0 0,-1 0-1 0 0,0 0 0 0 0,1 0 0 0 0,-1 0 0 0 0,3-1 0 0 0,-2 2 102 0 0,-1 1-1 0 0,0-1 1 0 0,1 1-1 0 0,-1 0 1 0 0,1 0 0 0 0,-1 0-1 0 0,1 0 1 0 0,-1 0-1 0 0,1 0 1 0 0,-1 0-1 0 0,1 0 1 0 0,-1 0 0 0 0,1 1-1 0 0,-1-1 1 0 0,1 1-1 0 0,-1-1 1 0 0,0 1-1 0 0,1-1 1 0 0,-1 1 0 0 0,0 0-1 0 0,1 0 1 0 0,-1-1-1 0 0,0 1 1 0 0,0 0 0 0 0,0 0-1 0 0,0 0 1 0 0,0 1-1 0 0,0-1 1 0 0,0 0-1 0 0,0 0 1 0 0,1 2 0 0 0,0 0 56 0 0,-1-1 0 0 0,1 1 1 0 0,0 0-1 0 0,-1 0 0 0 0,0 0 1 0 0,1 0-1 0 0,-1 0 0 0 0,0 0 1 0 0,-1 0-1 0 0,1 0 0 0 0,0 0 1 0 0,-1 0-1 0 0,0 7 1 0 0,0-9-183 0 0,-2 17-1 0 0,2-17-254 0 0,0 0 0 0 0,0 0 0 0 0,0 0 0 0 0,0 0 0 0 0,0 0 1 0 0,0 0-1 0 0,0-1 0 0 0,0 1 0 0 0,0 0 0 0 0,0 0 1 0 0,1 0-1 0 0,-1 0 0 0 0,0 0 0 0 0,0 0 0 0 0,2 1 0 0 0,-2-2-263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57:27.4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59 872 0 0,'5'1'4987'0'0,"15"0"-4773"0"0,2 10-301 0 0,-19-9 95 0 0,0 0 0 0 0,0 0 1 0 0,0-1-1 0 0,0 1 1 0 0,0-1-1 0 0,0 0 0 0 0,1 0 1 0 0,-1 0-1 0 0,0 0 0 0 0,1-1 1 0 0,-1 1-1 0 0,6-1 1 0 0,-8-1 26 0 0,1 1 0 0 0,-1-1 0 0 0,1 0 0 0 0,-1 1 1 0 0,0-1-1 0 0,0 0 0 0 0,1 0 0 0 0,-1 0 0 0 0,0 0 0 0 0,0 0 1 0 0,0 0-1 0 0,0 0 0 0 0,0 0 0 0 0,0-1 0 0 0,-1 1 1 0 0,1 0-1 0 0,0-1 0 0 0,0 1 0 0 0,-1 0 0 0 0,1-1 1 0 0,-1 1-1 0 0,0-1 0 0 0,1 1 0 0 0,-1-1 0 0 0,0 1 0 0 0,0-1 1 0 0,0-1-1 0 0,1-1-146 0 0,-1 0 0 0 0,0 0 0 0 0,0 1 0 0 0,0-1 0 0 0,0 0 0 0 0,-1 0-1 0 0,0 0 1 0 0,1 1 0 0 0,-4-8 0 0 0,4 10 132 0 0,0 1 0 0 0,-1-1 0 0 0,1 1 0 0 0,0 0 0 0 0,0-1 0 0 0,-1 1 0 0 0,1-1 0 0 0,0 1 0 0 0,-1 0 0 0 0,1-1 0 0 0,0 1 0 0 0,-1 0 0 0 0,1-1 0 0 0,-1 1-1 0 0,1 0 1 0 0,0 0 0 0 0,-1 0 0 0 0,1-1 0 0 0,-1 1 0 0 0,1 0 0 0 0,-1 0 0 0 0,1 0 0 0 0,-1 0 0 0 0,1 0 0 0 0,-1 0 0 0 0,1 0 0 0 0,-1 0 0 0 0,0 0 93 0 0,-1 0 1 0 0,1 0-1 0 0,0 1 1 0 0,-1-1-1 0 0,1 1 1 0 0,0-1-1 0 0,0 1 0 0 0,-1 0 1 0 0,1-1-1 0 0,-1 2 1 0 0,-1 0 147 0 0,0 0 1 0 0,0 1 0 0 0,1 0-1 0 0,-1-1 1 0 0,1 1-1 0 0,-4 5 1 0 0,4-4-127 0 0,0 1 1 0 0,0 0-1 0 0,1 0 1 0 0,-1 0 0 0 0,1 0-1 0 0,1 0 1 0 0,-1 0-1 0 0,0 10 1 0 0,1-11-37 0 0,0 0-1 0 0,0 0 1 0 0,1 0 0 0 0,0 0 0 0 0,-1 1-1 0 0,1-1 1 0 0,0 0 0 0 0,1-1-1 0 0,-1 1 1 0 0,1 0 0 0 0,3 5 0 0 0,-4-7-93 0 0,0-1 1 0 0,0 1-1 0 0,0-1 0 0 0,0 0 1 0 0,0 1-1 0 0,1-1 1 0 0,-1 0-1 0 0,0 0 1 0 0,1 0-1 0 0,-1 0 1 0 0,1 0-1 0 0,-1 0 1 0 0,1-1-1 0 0,0 1 1 0 0,-1 0-1 0 0,1-1 0 0 0,0 1 1 0 0,-1-1-1 0 0,1 0 1 0 0,0 0-1 0 0,0 1 1 0 0,2-1-1 0 0,1-1-1023 0 0,1 0-1 0 0,-1 0 1 0 0,0-1-1 0 0,0 1 0 0 0,9-5 1 0 0,1 0-4316 0 0,-13 5 4521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57:27.9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123 16 1136 0 0,'4'-15'8609'0'0,"-5"22"-6964"0"0,-2 9-930 0 0,-1 1-1 0 0,-1-1 0 0 0,-8 19 1 0 0,-4 9 503 0 0,-15 46 460 0 0,-10 32-1000 0 0,39-112-1132 0 0,-3 12-478 0 0,6-15-2853 0 0,1-1-3283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57:28.9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1 984 0 0,'-1'0'107'0'0,"0"1"-1"0"0,1 0 1 0 0,-1 0 0 0 0,0-1-1 0 0,1 1 1 0 0,-1 0-1 0 0,0 0 1 0 0,1 0-1 0 0,-1 0 1 0 0,1 0 0 0 0,-1 0-1 0 0,1 0 1 0 0,0 0-1 0 0,0 0 1 0 0,-1 0-1 0 0,1 0 1 0 0,0 0 0 0 0,0 0-1 0 0,0 0 1 0 0,0 1-1 0 0,0 26 525 0 0,1-21-394 0 0,1 35 429 0 0,3-1 0 0 0,14 65 0 0 0,-15-93-679 0 0,0 0 0 0 0,6 14 0 0 0,1-6-2658 0 0,-7-18 348 0 0,-3-4 1276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57:29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15 3401 0 0,'-5'-1'2460'0'0,"5"0"-1161"0"0,14-4-1173 0 0,23-2-2679 0 0,-34 6 2410 0 0,-1 1 0 0 0,1 0 0 0 0,-1 0 0 0 0,1 1 0 0 0,-1-1 0 0 0,1 0 0 0 0,-1 1 0 0 0,0 0 0 0 0,1-1 0 0 0,-1 1 0 0 0,0 0 1 0 0,1 0-1 0 0,-1 0 0 0 0,0 1 0 0 0,3 1 0 0 0,-4-2 178 0 0,0 0 1 0 0,0 1 0 0 0,0-1 0 0 0,0 0-1 0 0,0 0 1 0 0,0 0 0 0 0,-1 1 0 0 0,1-1-1 0 0,0 0 1 0 0,-1 1 0 0 0,0-1-1 0 0,1 0 1 0 0,-1 1 0 0 0,1-1 0 0 0,-1 1-1 0 0,0-1 1 0 0,0 0 0 0 0,0 1 0 0 0,0-1-1 0 0,0 1 1 0 0,0-1 0 0 0,-1 1-1 0 0,1-1 1 0 0,0 0 0 0 0,-1 1 0 0 0,1-1-1 0 0,-1 3 1 0 0,-4 8 400 0 0,-1-1 0 0 0,1 1 0 0 0,-2-1 0 0 0,1 0 0 0 0,-2-1-1 0 0,-11 14 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13F5D-AEED-4F15-BD06-259901833353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022DC-E6D8-4FDD-87B6-322338363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057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487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2970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455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5941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2427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8912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5396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1882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gradFill>
          <a:gsLst>
            <a:gs pos="100000">
              <a:schemeClr val="bg1">
                <a:lumMod val="95000"/>
              </a:schemeClr>
            </a:gs>
            <a:gs pos="0">
              <a:schemeClr val="bg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A4F2793-BBCE-A7B7-8453-F42934B8E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633" y="2285497"/>
            <a:ext cx="8098734" cy="779812"/>
          </a:xfrm>
          <a:solidFill>
            <a:schemeClr val="bg2">
              <a:lumMod val="5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교재의 제목을 입력해주세요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FB6A233-9A14-1C15-FA14-BB14B1E567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54190" y="3926781"/>
            <a:ext cx="1359460" cy="374304"/>
          </a:xfrm>
          <a:solidFill>
            <a:schemeClr val="bg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333" b="1" i="0">
                <a:solidFill>
                  <a:schemeClr val="bg1"/>
                </a:solidFill>
                <a:latin typeface="Paperlogy 6 SemiBold" pitchFamily="2" charset="-127"/>
                <a:ea typeface="Paperlogy 6 SemiBold" pitchFamily="2" charset="-127"/>
              </a:defRPr>
            </a:lvl1pPr>
          </a:lstStyle>
          <a:p>
            <a:pPr lvl="0"/>
            <a:r>
              <a:rPr kumimoji="1" lang="en-US" altLang="ko-KR" dirty="0"/>
              <a:t>Name</a:t>
            </a:r>
            <a:endParaRPr kumimoji="1"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5D9B1034-CB14-8C37-59DE-D25BDEB62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13654" y="3926781"/>
            <a:ext cx="2476163" cy="374304"/>
          </a:xfrm>
          <a:noFill/>
          <a:ln w="28575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 algn="l">
              <a:buNone/>
              <a:defRPr sz="1333" b="0" i="0">
                <a:solidFill>
                  <a:schemeClr val="bg2">
                    <a:lumMod val="25000"/>
                  </a:schemeClr>
                </a:solidFill>
                <a:latin typeface="Paperlogy 5 Medium" pitchFamily="2" charset="-127"/>
                <a:ea typeface="Paperlogy 5 Medium" pitchFamily="2" charset="-127"/>
              </a:defRPr>
            </a:lvl1pPr>
          </a:lstStyle>
          <a:p>
            <a:pPr lvl="0"/>
            <a:r>
              <a:rPr kumimoji="1" lang="en-US" altLang="ko-KR" dirty="0"/>
              <a:t>E-Mail</a:t>
            </a:r>
            <a:endParaRPr kumimoji="1"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C6A480D-D9B9-8378-FCE8-CC82E4C970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633" y="3065311"/>
            <a:ext cx="8098734" cy="514227"/>
          </a:xfrm>
          <a:noFill/>
        </p:spPr>
        <p:txBody>
          <a:bodyPr anchor="t"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Paperlogy 4 Regular" pitchFamily="2" charset="-127"/>
                <a:ea typeface="Paperlogy 4 Regular" pitchFamily="2" charset="-127"/>
              </a:defRPr>
            </a:lvl1pPr>
          </a:lstStyle>
          <a:p>
            <a:pPr lvl="0"/>
            <a:r>
              <a:rPr kumimoji="1" lang="ko-KR" altLang="en-US" dirty="0"/>
              <a:t>교재의 대단원 제목을 입력해주세요</a:t>
            </a:r>
          </a:p>
        </p:txBody>
      </p:sp>
      <p:pic>
        <p:nvPicPr>
          <p:cNvPr id="17" name="그림 16" descr="폰트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785BF985-59C8-1FAE-378C-EA1BC3FC72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10" y="1529704"/>
            <a:ext cx="1570182" cy="483134"/>
          </a:xfrm>
          <a:prstGeom prst="rect">
            <a:avLst/>
          </a:prstGeom>
        </p:spPr>
      </p:pic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8F15C221-2B8F-D5CE-CA85-EE20700B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54191" y="4461177"/>
            <a:ext cx="3835624" cy="374304"/>
          </a:xfrm>
        </p:spPr>
        <p:txBody>
          <a:bodyPr>
            <a:normAutofit/>
          </a:bodyPr>
          <a:lstStyle>
            <a:lvl1pPr marL="0" indent="0" algn="ctr">
              <a:buNone/>
              <a:defRPr sz="1333" b="0" i="0">
                <a:latin typeface="Paperlogy 4 Regular" pitchFamily="2" charset="-127"/>
                <a:ea typeface="Paperlogy 4 Regular" pitchFamily="2" charset="-127"/>
              </a:defRPr>
            </a:lvl1pPr>
          </a:lstStyle>
          <a:p>
            <a:pPr lvl="0"/>
            <a:r>
              <a:rPr kumimoji="1" lang="en-US" altLang="ko-KR" dirty="0"/>
              <a:t>2024.09.03</a:t>
            </a:r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D8979E-2FD8-EFC2-E5D7-23E09AB6633B}"/>
              </a:ext>
            </a:extLst>
          </p:cNvPr>
          <p:cNvSpPr/>
          <p:nvPr userDrawn="1"/>
        </p:nvSpPr>
        <p:spPr>
          <a:xfrm>
            <a:off x="0" y="15718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141C1D2-C7F1-F431-D17A-750406BDE9FA}"/>
              </a:ext>
            </a:extLst>
          </p:cNvPr>
          <p:cNvSpPr/>
          <p:nvPr userDrawn="1"/>
        </p:nvSpPr>
        <p:spPr>
          <a:xfrm>
            <a:off x="0" y="5488757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9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7F57A-AEF8-68E7-F8DA-268D7877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952107"/>
          </a:xfrm>
        </p:spPr>
        <p:txBody>
          <a:bodyPr anchor="ctr">
            <a:normAutofit/>
          </a:bodyPr>
          <a:lstStyle>
            <a:lvl1pPr algn="l">
              <a:defRPr sz="3200" b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DC7BC03-0A44-ABED-8E8B-1DB1EAAD8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742" y="1060043"/>
            <a:ext cx="8276511" cy="4004396"/>
          </a:xfrm>
        </p:spPr>
        <p:txBody>
          <a:bodyPr/>
          <a:lstStyle/>
          <a:p>
            <a:pPr lvl="0"/>
            <a:r>
              <a:rPr kumimoji="1" lang="en-US" altLang="ko-KR" dirty="0"/>
              <a:t>9.3</a:t>
            </a:r>
            <a:r>
              <a:rPr kumimoji="1" lang="ko-KR" altLang="en-US" dirty="0"/>
              <a:t> 마스터 텍스트 </a:t>
            </a:r>
            <a:r>
              <a:rPr kumimoji="1" lang="ko-KR" altLang="en-US" dirty="0" err="1"/>
              <a:t>중단원</a:t>
            </a:r>
            <a:r>
              <a:rPr kumimoji="1" lang="ko-KR" altLang="en-US" dirty="0"/>
              <a:t> </a:t>
            </a:r>
            <a:r>
              <a:rPr kumimoji="1" lang="en-US" altLang="ko-KR" dirty="0"/>
              <a:t>01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9.3.1</a:t>
            </a:r>
            <a:r>
              <a:rPr kumimoji="1" lang="ko-KR" altLang="en-US" dirty="0"/>
              <a:t>마스터 텍스트 소단원 </a:t>
            </a:r>
            <a:r>
              <a:rPr kumimoji="1" lang="en-US" altLang="ko-KR" dirty="0"/>
              <a:t>01</a:t>
            </a:r>
          </a:p>
          <a:p>
            <a:pPr lvl="1"/>
            <a:r>
              <a:rPr kumimoji="1" lang="en-US" altLang="ko-KR" dirty="0"/>
              <a:t>9.3.2</a:t>
            </a:r>
            <a:r>
              <a:rPr kumimoji="1" lang="ko-KR" altLang="en-US" dirty="0"/>
              <a:t> 마스터 텍스트 소단원 </a:t>
            </a:r>
            <a:r>
              <a:rPr kumimoji="1" lang="en-US" altLang="ko-KR" dirty="0"/>
              <a:t>02</a:t>
            </a:r>
          </a:p>
          <a:p>
            <a:pPr lvl="0"/>
            <a:r>
              <a:rPr kumimoji="1" lang="en-US" altLang="ko-KR" dirty="0"/>
              <a:t>18.20</a:t>
            </a:r>
            <a:r>
              <a:rPr kumimoji="1" lang="ko-KR" altLang="en-US" dirty="0"/>
              <a:t> 마스터 텍스트 </a:t>
            </a:r>
            <a:r>
              <a:rPr kumimoji="1" lang="ko-KR" altLang="en-US" dirty="0" err="1"/>
              <a:t>중단원</a:t>
            </a:r>
            <a:r>
              <a:rPr kumimoji="1" lang="ko-KR" altLang="en-US" dirty="0"/>
              <a:t> </a:t>
            </a:r>
            <a:r>
              <a:rPr kumimoji="1" lang="en-US" altLang="ko-KR" dirty="0"/>
              <a:t>02</a:t>
            </a:r>
          </a:p>
          <a:p>
            <a:pPr lvl="1"/>
            <a:r>
              <a:rPr kumimoji="1" lang="en-US" altLang="ko-KR" dirty="0"/>
              <a:t>18.20.1</a:t>
            </a:r>
            <a:r>
              <a:rPr kumimoji="1" lang="ko-KR" altLang="en-US" dirty="0"/>
              <a:t> 마스터 텍스트 소단원 </a:t>
            </a:r>
            <a:r>
              <a:rPr kumimoji="1" lang="en-US" altLang="ko-KR" dirty="0"/>
              <a:t>01</a:t>
            </a:r>
          </a:p>
          <a:p>
            <a:pPr lvl="1"/>
            <a:r>
              <a:rPr kumimoji="1" lang="en-US" altLang="ko-KR" dirty="0"/>
              <a:t>18.20.1</a:t>
            </a:r>
            <a:r>
              <a:rPr kumimoji="1" lang="ko-KR" altLang="en-US" dirty="0"/>
              <a:t> 마스터 텍스트 소단원 </a:t>
            </a:r>
            <a:r>
              <a:rPr kumimoji="1" lang="en-US" altLang="ko-KR" dirty="0"/>
              <a:t>02</a:t>
            </a:r>
            <a:endParaRPr kumimoji="1" lang="ko-KR" altLang="en-US" dirty="0"/>
          </a:p>
        </p:txBody>
      </p:sp>
      <p:sp>
        <p:nvSpPr>
          <p:cNvPr id="26" name="슬라이드 번호 개체 틀 17">
            <a:extLst>
              <a:ext uri="{FF2B5EF4-FFF2-40B4-BE49-F238E27FC236}">
                <a16:creationId xmlns:a16="http://schemas.microsoft.com/office/drawing/2014/main" id="{C53B1E84-9445-91E5-585C-28134828E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8905" y="5339151"/>
            <a:ext cx="670063" cy="304271"/>
          </a:xfrm>
          <a:prstGeom prst="rect">
            <a:avLst/>
          </a:prstGeom>
        </p:spPr>
        <p:txBody>
          <a:bodyPr/>
          <a:lstStyle>
            <a:lvl1pPr algn="r">
              <a:defRPr sz="1400" b="1" i="0">
                <a:latin typeface="Paperlogy 8 ExtraBold" pitchFamily="2" charset="-127"/>
                <a:ea typeface="Paperlogy 8 ExtraBold" pitchFamily="2" charset="-127"/>
              </a:defRPr>
            </a:lvl1pPr>
          </a:lstStyle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831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F9C7103-1DCE-38B9-BB5A-796D41EBD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6835" y="1084082"/>
            <a:ext cx="8098734" cy="3652511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F3E4A5-F3FE-B15F-A3CA-25A1E6DCBECF}"/>
              </a:ext>
            </a:extLst>
          </p:cNvPr>
          <p:cNvSpPr/>
          <p:nvPr userDrawn="1"/>
        </p:nvSpPr>
        <p:spPr>
          <a:xfrm>
            <a:off x="0" y="4958156"/>
            <a:ext cx="9144000" cy="7641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b="1" i="0" dirty="0">
                <a:latin typeface="Paperlogy 6 SemiBold" pitchFamily="2" charset="-127"/>
                <a:ea typeface="Paperlogy 6 SemiBold" pitchFamily="2" charset="-127"/>
              </a:rPr>
              <a:t>Keyword! – </a:t>
            </a:r>
            <a:r>
              <a:rPr kumimoji="1" lang="ko-KR" altLang="en-US" sz="1500" b="1" i="0" dirty="0">
                <a:latin typeface="Paperlogy 6 SemiBold" pitchFamily="2" charset="-127"/>
                <a:ea typeface="Paperlogy 6 SemiBold" pitchFamily="2" charset="-127"/>
              </a:rPr>
              <a:t>여기에 중요하다고 생각하는 내용을 넣어주세요</a:t>
            </a:r>
            <a:r>
              <a:rPr kumimoji="1" lang="en-US" altLang="ko-KR" sz="1500" b="1" i="0" dirty="0">
                <a:latin typeface="Paperlogy 6 SemiBold" pitchFamily="2" charset="-127"/>
                <a:ea typeface="Paperlogy 6 SemiBold" pitchFamily="2" charset="-127"/>
              </a:rPr>
              <a:t>!</a:t>
            </a:r>
            <a:endParaRPr kumimoji="1" lang="ko-KR" altLang="en-US" sz="1500" b="1" i="0" dirty="0"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A1157B58-F7E8-5D57-894A-2F1729F8AB4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138905" y="5188078"/>
            <a:ext cx="670063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C60F1D-04C0-7058-5BAA-49D077765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6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1" lang="ko-KR" altLang="en-US" dirty="0"/>
              <a:t>마스터 소단원 제목 이름</a:t>
            </a:r>
          </a:p>
        </p:txBody>
      </p:sp>
    </p:spTree>
    <p:extLst>
      <p:ext uri="{BB962C8B-B14F-4D97-AF65-F5344CB8AC3E}">
        <p14:creationId xmlns:p14="http://schemas.microsoft.com/office/powerpoint/2010/main" val="306667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DA464A2E-67AA-9A44-1B30-2418BB9A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47" y="414579"/>
            <a:ext cx="4245310" cy="304271"/>
          </a:xfrm>
        </p:spPr>
        <p:txBody>
          <a:bodyPr>
            <a:normAutofit/>
          </a:bodyPr>
          <a:lstStyle>
            <a:lvl1pPr>
              <a:defRPr sz="1400" b="0" i="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23" name="텍스트 개체 틀 9">
            <a:extLst>
              <a:ext uri="{FF2B5EF4-FFF2-40B4-BE49-F238E27FC236}">
                <a16:creationId xmlns:a16="http://schemas.microsoft.com/office/drawing/2014/main" id="{42509A3F-280E-D471-4D2B-8D8907162A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7124" y="395834"/>
            <a:ext cx="670063" cy="304271"/>
          </a:xfr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latin typeface="Paperlogy 8 ExtraBold" pitchFamily="2" charset="-127"/>
                <a:ea typeface="Paperlogy 8 ExtraBold" pitchFamily="2" charset="-127"/>
              </a:defRPr>
            </a:lvl1pPr>
          </a:lstStyle>
          <a:p>
            <a:pPr lvl="0"/>
            <a:r>
              <a:rPr kumimoji="1" lang="en-US" altLang="ko-KR" dirty="0"/>
              <a:t>99.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F3AC44-40BF-BEE3-293A-B504C54D02D1}"/>
              </a:ext>
            </a:extLst>
          </p:cNvPr>
          <p:cNvSpPr/>
          <p:nvPr userDrawn="1"/>
        </p:nvSpPr>
        <p:spPr>
          <a:xfrm>
            <a:off x="0" y="0"/>
            <a:ext cx="9144000" cy="226243"/>
          </a:xfrm>
          <a:prstGeom prst="rect">
            <a:avLst/>
          </a:prstGeom>
          <a:solidFill>
            <a:srgbClr val="3C5B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87EE0B3C-1DFE-813D-4AA5-E27B392275B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A793156-0FED-3108-121D-A686961A1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045" y="5367263"/>
            <a:ext cx="1060174" cy="248047"/>
          </a:xfrm>
          <a:prstGeom prst="rect">
            <a:avLst/>
          </a:prstGeom>
        </p:spPr>
      </p:pic>
      <p:cxnSp>
        <p:nvCxnSpPr>
          <p:cNvPr id="33" name="직선 연결선 3">
            <a:extLst>
              <a:ext uri="{FF2B5EF4-FFF2-40B4-BE49-F238E27FC236}">
                <a16:creationId xmlns:a16="http://schemas.microsoft.com/office/drawing/2014/main" id="{313CB276-6ACC-41C8-16C6-05592727ADC4}"/>
              </a:ext>
            </a:extLst>
          </p:cNvPr>
          <p:cNvCxnSpPr>
            <a:cxnSpLocks/>
          </p:cNvCxnSpPr>
          <p:nvPr userDrawn="1"/>
        </p:nvCxnSpPr>
        <p:spPr>
          <a:xfrm>
            <a:off x="1572322" y="5514357"/>
            <a:ext cx="671106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26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7B2FE-9E69-58ED-F030-3E4F68AE4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2059295"/>
            <a:ext cx="8098734" cy="1104636"/>
          </a:xfrm>
          <a:prstGeom prst="roundRect">
            <a:avLst>
              <a:gd name="adj" fmla="val 9015"/>
            </a:avLst>
          </a:prstGeom>
          <a:effectLst/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CBC304-A4BE-412E-E626-5C6824B7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5DDF63-1A45-1343-C124-484ACAFEFC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5112" y="4685848"/>
            <a:ext cx="1362180" cy="3187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37473B-AB85-56B4-7B56-0765373AC609}"/>
              </a:ext>
            </a:extLst>
          </p:cNvPr>
          <p:cNvSpPr/>
          <p:nvPr userDrawn="1"/>
        </p:nvSpPr>
        <p:spPr>
          <a:xfrm>
            <a:off x="0" y="5486404"/>
            <a:ext cx="9144000" cy="2358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b="1" i="0" dirty="0"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9CB3AC-2E71-578D-418C-3FB43D014F1E}"/>
              </a:ext>
            </a:extLst>
          </p:cNvPr>
          <p:cNvSpPr/>
          <p:nvPr userDrawn="1"/>
        </p:nvSpPr>
        <p:spPr>
          <a:xfrm>
            <a:off x="0" y="1"/>
            <a:ext cx="9144000" cy="2358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b="1" i="0" dirty="0"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287B6F-617E-2294-174D-2ACCF20B99C2}"/>
              </a:ext>
            </a:extLst>
          </p:cNvPr>
          <p:cNvSpPr/>
          <p:nvPr userDrawn="1"/>
        </p:nvSpPr>
        <p:spPr>
          <a:xfrm>
            <a:off x="0" y="0"/>
            <a:ext cx="9144000" cy="226243"/>
          </a:xfrm>
          <a:prstGeom prst="rect">
            <a:avLst/>
          </a:prstGeom>
          <a:solidFill>
            <a:srgbClr val="3C5B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1BC2BC-F240-F888-7EF6-F74970DCF32D}"/>
              </a:ext>
            </a:extLst>
          </p:cNvPr>
          <p:cNvSpPr/>
          <p:nvPr userDrawn="1"/>
        </p:nvSpPr>
        <p:spPr>
          <a:xfrm>
            <a:off x="0" y="5477312"/>
            <a:ext cx="9144000" cy="226243"/>
          </a:xfrm>
          <a:prstGeom prst="rect">
            <a:avLst/>
          </a:prstGeom>
          <a:solidFill>
            <a:srgbClr val="3C5B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4FB797-3DEF-2BD4-1315-FAD2685A741C}"/>
              </a:ext>
            </a:extLst>
          </p:cNvPr>
          <p:cNvSpPr/>
          <p:nvPr userDrawn="1"/>
        </p:nvSpPr>
        <p:spPr>
          <a:xfrm>
            <a:off x="0" y="15718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31AA37-23A2-0C07-C909-99FE4877A16F}"/>
              </a:ext>
            </a:extLst>
          </p:cNvPr>
          <p:cNvSpPr/>
          <p:nvPr userDrawn="1"/>
        </p:nvSpPr>
        <p:spPr>
          <a:xfrm>
            <a:off x="0" y="5488757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94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00000">
              <a:schemeClr val="bg1">
                <a:lumMod val="95000"/>
              </a:schemeClr>
            </a:gs>
            <a:gs pos="0">
              <a:schemeClr val="bg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6602F5-7096-E44F-B694-8C029C7C4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45" y="1263408"/>
            <a:ext cx="8425923" cy="407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/>
          </a:p>
        </p:txBody>
      </p:sp>
      <p:sp>
        <p:nvSpPr>
          <p:cNvPr id="12" name="슬라이드 번호 개체 틀 17">
            <a:extLst>
              <a:ext uri="{FF2B5EF4-FFF2-40B4-BE49-F238E27FC236}">
                <a16:creationId xmlns:a16="http://schemas.microsoft.com/office/drawing/2014/main" id="{DBF272EF-C931-623B-5442-3D015A34A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8905" y="5339151"/>
            <a:ext cx="670063" cy="304271"/>
          </a:xfrm>
          <a:prstGeom prst="rect">
            <a:avLst/>
          </a:prstGeom>
        </p:spPr>
        <p:txBody>
          <a:bodyPr/>
          <a:lstStyle>
            <a:lvl1pPr algn="r">
              <a:defRPr sz="1400" b="1" i="0">
                <a:latin typeface="Paperlogy 8 ExtraBold" pitchFamily="2" charset="-127"/>
                <a:ea typeface="Paperlogy 8 ExtraBold" pitchFamily="2" charset="-127"/>
              </a:defRPr>
            </a:lvl1pPr>
          </a:lstStyle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3C21CC-B849-D6F2-4B10-FF1A3BDE471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045" y="5367263"/>
            <a:ext cx="1060174" cy="24804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C10E78-50BB-0795-106E-E0EB6B0FE65E}"/>
              </a:ext>
            </a:extLst>
          </p:cNvPr>
          <p:cNvSpPr/>
          <p:nvPr userDrawn="1"/>
        </p:nvSpPr>
        <p:spPr>
          <a:xfrm>
            <a:off x="0" y="0"/>
            <a:ext cx="9144000" cy="857250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74AC96-B762-6142-A8EE-647AB5EA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5" y="0"/>
            <a:ext cx="913263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/>
          </a:p>
        </p:txBody>
      </p:sp>
      <p:cxnSp>
        <p:nvCxnSpPr>
          <p:cNvPr id="23" name="직선 연결선 3">
            <a:extLst>
              <a:ext uri="{FF2B5EF4-FFF2-40B4-BE49-F238E27FC236}">
                <a16:creationId xmlns:a16="http://schemas.microsoft.com/office/drawing/2014/main" id="{09C7A63D-3DEA-4847-9661-E8A0EBEB5200}"/>
              </a:ext>
            </a:extLst>
          </p:cNvPr>
          <p:cNvCxnSpPr>
            <a:cxnSpLocks/>
          </p:cNvCxnSpPr>
          <p:nvPr userDrawn="1"/>
        </p:nvCxnSpPr>
        <p:spPr>
          <a:xfrm>
            <a:off x="1572322" y="5514357"/>
            <a:ext cx="671106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7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5" r:id="rId3"/>
    <p:sldLayoutId id="2147483664" r:id="rId4"/>
    <p:sldLayoutId id="2147483666" r:id="rId5"/>
  </p:sldLayoutIdLst>
  <p:hf hdr="0" ftr="0" dt="0"/>
  <p:txStyles>
    <p:titleStyle>
      <a:lvl1pPr marL="180000" algn="l" defTabSz="761830" rtl="0" eaLnBrk="1" latinLnBrk="0" hangingPunct="1">
        <a:lnSpc>
          <a:spcPct val="90000"/>
        </a:lnSpc>
        <a:spcBef>
          <a:spcPct val="0"/>
        </a:spcBef>
        <a:buNone/>
        <a:defRPr sz="3666" b="1" i="0" kern="1200">
          <a:solidFill>
            <a:schemeClr val="bg1"/>
          </a:solidFill>
          <a:latin typeface="Paperlogy 7 Bold" pitchFamily="2" charset="-127"/>
          <a:ea typeface="Paperlogy 7 Bold" pitchFamily="2" charset="-127"/>
          <a:cs typeface="+mj-cs"/>
        </a:defRPr>
      </a:lvl1pPr>
    </p:titleStyle>
    <p:bodyStyle>
      <a:lvl1pPr marL="190458" indent="-190458" algn="l" defTabSz="761830" rtl="0" eaLnBrk="1" latinLnBrk="0" hangingPunct="1">
        <a:lnSpc>
          <a:spcPct val="140000"/>
        </a:lnSpc>
        <a:spcBef>
          <a:spcPts val="833"/>
        </a:spcBef>
        <a:buFont typeface="Arial" panose="020B0604020202020204" pitchFamily="34" charset="0"/>
        <a:buChar char="•"/>
        <a:defRPr sz="1667" b="0" i="0" kern="1200">
          <a:solidFill>
            <a:schemeClr val="tx1"/>
          </a:solidFill>
          <a:latin typeface="Paperlogy 5 Medium" pitchFamily="2" charset="-127"/>
          <a:ea typeface="Paperlogy 5 Medium" pitchFamily="2" charset="-127"/>
          <a:cs typeface="+mn-cs"/>
        </a:defRPr>
      </a:lvl1pPr>
      <a:lvl2pPr marL="571371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2pPr>
      <a:lvl3pPr marL="952287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333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3pPr>
      <a:lvl4pPr marL="1333202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167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4pPr>
      <a:lvl5pPr marL="1714115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167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5pPr>
      <a:lvl6pPr marL="2095031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5946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857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7775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16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830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743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658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573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489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402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317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customXml" Target="../ink/ink21.xml"/><Relationship Id="rId10" Type="http://schemas.openxmlformats.org/officeDocument/2006/relationships/image" Target="../media/image220.png"/><Relationship Id="rId4" Type="http://schemas.openxmlformats.org/officeDocument/2006/relationships/image" Target="../media/image190.png"/><Relationship Id="rId9" Type="http://schemas.openxmlformats.org/officeDocument/2006/relationships/customXml" Target="../ink/ink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customXml" Target="../ink/ink25.xml"/><Relationship Id="rId4" Type="http://schemas.openxmlformats.org/officeDocument/2006/relationships/image" Target="../media/image40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5.png"/><Relationship Id="rId21" Type="http://schemas.openxmlformats.org/officeDocument/2006/relationships/image" Target="../media/image16.png"/><Relationship Id="rId34" Type="http://schemas.openxmlformats.org/officeDocument/2006/relationships/customXml" Target="../ink/ink16.xml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20.png"/><Relationship Id="rId41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4.png"/><Relationship Id="rId40" Type="http://schemas.openxmlformats.org/officeDocument/2006/relationships/customXml" Target="../ink/ink19.xml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4.xml"/><Relationship Id="rId19" Type="http://schemas.openxmlformats.org/officeDocument/2006/relationships/image" Target="../media/image15.png"/><Relationship Id="rId31" Type="http://schemas.openxmlformats.org/officeDocument/2006/relationships/image" Target="../media/image21.png"/><Relationship Id="rId4" Type="http://schemas.openxmlformats.org/officeDocument/2006/relationships/customXml" Target="../ink/ink1.xml"/><Relationship Id="rId9" Type="http://schemas.openxmlformats.org/officeDocument/2006/relationships/image" Target="../media/image1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9.png"/><Relationship Id="rId30" Type="http://schemas.openxmlformats.org/officeDocument/2006/relationships/customXml" Target="../ink/ink14.xml"/><Relationship Id="rId35" Type="http://schemas.openxmlformats.org/officeDocument/2006/relationships/image" Target="../media/image23.png"/><Relationship Id="rId8" Type="http://schemas.openxmlformats.org/officeDocument/2006/relationships/customXml" Target="../ink/ink3.xml"/><Relationship Id="rId3" Type="http://schemas.openxmlformats.org/officeDocument/2006/relationships/image" Target="../media/image7.png"/><Relationship Id="rId12" Type="http://schemas.openxmlformats.org/officeDocument/2006/relationships/customXml" Target="../ink/ink5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33" Type="http://schemas.openxmlformats.org/officeDocument/2006/relationships/image" Target="../media/image22.png"/><Relationship Id="rId38" Type="http://schemas.openxmlformats.org/officeDocument/2006/relationships/customXml" Target="../ink/ink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5C077-F2F8-CD3D-6560-267FCBCB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Hands On Machine Learning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F3D59A-58DE-84DB-A7F9-BFE9A959D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4470" y="3830838"/>
            <a:ext cx="1553669" cy="374304"/>
          </a:xfrm>
        </p:spPr>
        <p:txBody>
          <a:bodyPr>
            <a:normAutofit/>
          </a:bodyPr>
          <a:lstStyle/>
          <a:p>
            <a:r>
              <a:rPr kumimoji="1" lang="en-US" altLang="ko-KR" dirty="0" err="1"/>
              <a:t>Sumin</a:t>
            </a:r>
            <a:r>
              <a:rPr kumimoji="1" lang="ko-KR" altLang="en-US" dirty="0"/>
              <a:t> </a:t>
            </a:r>
            <a:r>
              <a:rPr kumimoji="1" lang="en-US" altLang="ko-KR" dirty="0"/>
              <a:t>kang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98912-4712-6F73-7916-E471207733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98140" y="3830838"/>
            <a:ext cx="2101401" cy="374304"/>
          </a:xfrm>
        </p:spPr>
        <p:txBody>
          <a:bodyPr>
            <a:normAutofit fontScale="92500"/>
          </a:bodyPr>
          <a:lstStyle/>
          <a:p>
            <a:r>
              <a:rPr kumimoji="1" lang="en-US" altLang="ko-KR" dirty="0"/>
              <a:t>ssmin0116@inha.edu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BD29AB-B9C0-FB6B-164A-882956123F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2638" y="3051022"/>
            <a:ext cx="8098734" cy="514227"/>
          </a:xfrm>
        </p:spPr>
        <p:txBody>
          <a:bodyPr>
            <a:normAutofit/>
          </a:bodyPr>
          <a:lstStyle/>
          <a:p>
            <a:r>
              <a:rPr kumimoji="1" lang="en-US" altLang="ko-KR" sz="1600" dirty="0"/>
              <a:t>Chapter 07. Ensemble Learning and Random Forests</a:t>
            </a:r>
            <a:endParaRPr kumimoji="1" lang="ko-KR" altLang="en-US" sz="16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D7B161F-30AB-B90B-F57B-256968EA8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470" y="4330774"/>
            <a:ext cx="3655071" cy="374304"/>
          </a:xfrm>
        </p:spPr>
        <p:txBody>
          <a:bodyPr/>
          <a:lstStyle/>
          <a:p>
            <a:r>
              <a:rPr kumimoji="1" lang="en-US" altLang="ko-KR" dirty="0"/>
              <a:t>2024.10.31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869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A410A-33D7-17EE-DDF4-35C457308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4BF455E-15A4-A8AA-0DA3-0C0CAA02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7.2 Bagging and Pasting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39135A-1DCE-15A6-24E1-3C3155149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10</a:t>
            </a:fld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80A6C6-5F6C-6DF4-5C68-475EA415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6" y="1103442"/>
            <a:ext cx="6746543" cy="16108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2C150C-C198-C538-1C88-BF21D7B94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48" y="2865627"/>
            <a:ext cx="5204346" cy="215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60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CCD0A-35DA-E6BC-C3DF-FCE3FBE17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E6DD470-D15C-3973-241E-B1C4F567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7.2 Bagging and Pasting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6041E2-0434-79B6-4E3D-A84ACF466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11</a:t>
            </a:fld>
            <a:endParaRPr kumimoji="1" lang="ko-Kore-KR" altLang="en-US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4E4E690A-81CA-7BE0-BD98-D22DB13A0617}"/>
              </a:ext>
            </a:extLst>
          </p:cNvPr>
          <p:cNvSpPr txBox="1">
            <a:spLocks/>
          </p:cNvSpPr>
          <p:nvPr/>
        </p:nvSpPr>
        <p:spPr>
          <a:xfrm>
            <a:off x="341195" y="1195550"/>
            <a:ext cx="6387152" cy="101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OOB(Out-of-Bag) Evaluation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: Use the remaining unused data for prediction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927AD6-58C1-EEF1-2939-00C5A0FA2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03" y="2206388"/>
            <a:ext cx="6746543" cy="14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16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A049E-D9B1-C11C-2514-1AFB193EC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DA1F4D4-B474-EA73-9724-0F0A0F92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7.2 Bagging and Pasting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09A816-213C-ABEF-5D71-3B50ECF5B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12</a:t>
            </a:fld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FB274A-9DD6-8A94-ACB3-23A4AF19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73" y="1240788"/>
            <a:ext cx="4743201" cy="14899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360F93-67A3-EA8B-C5E4-361416C22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73" y="2958153"/>
            <a:ext cx="4838165" cy="182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97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02587-3BD7-8B4B-9EEF-7061F90C0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5918CCE-BD0B-F05E-22D8-9C7F1D87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sz="3200" dirty="0"/>
              <a:t>7.3 </a:t>
            </a:r>
            <a:r>
              <a:rPr kumimoji="1" lang="en-US" altLang="ko-KR" sz="3200" b="1" dirty="0"/>
              <a:t>Random Patches and Random Subspaces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A9A3E7-ACDF-EBBE-945F-1FCF4BECD5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13</a:t>
            </a:fld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A0AA50C5-6C13-1929-C3EB-27286A92B8AC}"/>
              </a:ext>
            </a:extLst>
          </p:cNvPr>
          <p:cNvSpPr txBox="1">
            <a:spLocks/>
          </p:cNvSpPr>
          <p:nvPr/>
        </p:nvSpPr>
        <p:spPr>
          <a:xfrm>
            <a:off x="1000835" y="1423013"/>
            <a:ext cx="7337947" cy="3326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&lt;Random patches method&gt;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: Sampling both training instances and features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&lt;Random subspaces method&gt;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: Keeping all training instances but sampling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(bootstrap=False, </a:t>
            </a:r>
            <a:r>
              <a:rPr kumimoji="1" lang="en-US" altLang="ko-KR" dirty="0" err="1"/>
              <a:t>max_samples</a:t>
            </a:r>
            <a:r>
              <a:rPr kumimoji="1" lang="en-US" altLang="ko-KR" dirty="0"/>
              <a:t>=1.0,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bootstrap_features</a:t>
            </a:r>
            <a:r>
              <a:rPr kumimoji="1" lang="en-US" altLang="ko-KR" dirty="0"/>
              <a:t>=True/</a:t>
            </a:r>
            <a:r>
              <a:rPr kumimoji="1" lang="en-US" altLang="ko-KR" dirty="0" err="1"/>
              <a:t>max_features</a:t>
            </a:r>
            <a:r>
              <a:rPr kumimoji="1" lang="en-US" altLang="ko-KR" dirty="0"/>
              <a:t>&lt;1.0)</a:t>
            </a:r>
          </a:p>
        </p:txBody>
      </p:sp>
    </p:spTree>
    <p:extLst>
      <p:ext uri="{BB962C8B-B14F-4D97-AF65-F5344CB8AC3E}">
        <p14:creationId xmlns:p14="http://schemas.microsoft.com/office/powerpoint/2010/main" val="2583736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6E4B3-2276-FE0F-8A7F-AD2B59642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4B0DB30-4584-C586-421B-ED17D63C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7.4 Random Forests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4F4CDD-03F6-9A16-915F-644FC6D96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14</a:t>
            </a:fld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63A2AB-EE1E-EEF0-092A-F3CA3A35B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13" y="1148239"/>
            <a:ext cx="5713863" cy="15955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BBE2DE-AB1D-2A1F-3BC0-4DFA7F540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13" y="2971232"/>
            <a:ext cx="6514531" cy="108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62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8A5C2-9CF6-2156-9896-D0EE470E7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F560A0-DEA2-7A4B-B4D2-6BC916C6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7.4 Random Forests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42D82B-2F26-57D3-A59C-D2E1AF6FE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15</a:t>
            </a:fld>
            <a:endParaRPr kumimoji="1" lang="ko-Kore-KR" altLang="en-US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46D8714-A14C-CA4A-A93D-8A65334FEFDA}"/>
              </a:ext>
            </a:extLst>
          </p:cNvPr>
          <p:cNvSpPr txBox="1">
            <a:spLocks/>
          </p:cNvSpPr>
          <p:nvPr/>
        </p:nvSpPr>
        <p:spPr>
          <a:xfrm>
            <a:off x="482220" y="1154607"/>
            <a:ext cx="7337947" cy="3326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Extra-Tree(extremely randomized tree)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Splitter=“random”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More bias lower variance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Faster to train than regular Random Forests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6650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B73BF-CC74-A98C-9C38-57A29EE1F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9E968A7-3D24-DB3F-B7D3-3C07EC462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7.4 Random Forests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373E30-4755-5B0A-9D70-DF05AA7B7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16</a:t>
            </a:fld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5E770D-80E7-4C32-1571-792DEFEBC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49" y="1119444"/>
            <a:ext cx="7142328" cy="2617413"/>
          </a:xfrm>
          <a:prstGeom prst="rect">
            <a:avLst/>
          </a:prstGeom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C83DBA5C-87E6-5F16-C103-9B227190F858}"/>
              </a:ext>
            </a:extLst>
          </p:cNvPr>
          <p:cNvSpPr txBox="1">
            <a:spLocks/>
          </p:cNvSpPr>
          <p:nvPr/>
        </p:nvSpPr>
        <p:spPr>
          <a:xfrm>
            <a:off x="436727" y="3816824"/>
            <a:ext cx="2547583" cy="418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 err="1"/>
              <a:t>feature_importance</a:t>
            </a:r>
            <a:r>
              <a:rPr kumimoji="1" lang="en-US" altLang="ko-KR" dirty="0"/>
              <a:t>_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2957F4C0-AD55-5F06-5C72-800534363003}"/>
                  </a:ext>
                </a:extLst>
              </p14:cNvPr>
              <p14:cNvContentPartPr/>
              <p14:nvPr/>
            </p14:nvContentPartPr>
            <p14:xfrm>
              <a:off x="3631737" y="2245055"/>
              <a:ext cx="1639080" cy="550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957F4C0-AD55-5F06-5C72-8005343630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7737" y="2137415"/>
                <a:ext cx="1746720" cy="2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3FF2D84F-9806-D8B5-5692-8D767F5D7E43}"/>
              </a:ext>
            </a:extLst>
          </p:cNvPr>
          <p:cNvGrpSpPr/>
          <p:nvPr/>
        </p:nvGrpSpPr>
        <p:grpSpPr>
          <a:xfrm>
            <a:off x="819417" y="2861015"/>
            <a:ext cx="468720" cy="877320"/>
            <a:chOff x="819417" y="2861015"/>
            <a:chExt cx="468720" cy="87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E24F564-3E4D-D324-7B7C-E2916F80926C}"/>
                    </a:ext>
                  </a:extLst>
                </p14:cNvPr>
                <p14:cNvContentPartPr/>
                <p14:nvPr/>
              </p14:nvContentPartPr>
              <p14:xfrm>
                <a:off x="819417" y="2897735"/>
                <a:ext cx="29520" cy="8406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E24F564-3E4D-D324-7B7C-E2916F80926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3297" y="2891615"/>
                  <a:ext cx="41760" cy="85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6A432E2-5F77-0354-13CE-9FAFCE501258}"/>
                    </a:ext>
                  </a:extLst>
                </p14:cNvPr>
                <p14:cNvContentPartPr/>
                <p14:nvPr/>
              </p14:nvContentPartPr>
              <p14:xfrm>
                <a:off x="835617" y="2861015"/>
                <a:ext cx="452520" cy="8445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6A432E2-5F77-0354-13CE-9FAFCE5012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9497" y="2854895"/>
                  <a:ext cx="464760" cy="85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D154299-774D-3515-4560-33FD8A6E673B}"/>
                    </a:ext>
                  </a:extLst>
                </p14:cNvPr>
                <p14:cNvContentPartPr/>
                <p14:nvPr/>
              </p14:nvContentPartPr>
              <p14:xfrm>
                <a:off x="827337" y="3713135"/>
                <a:ext cx="442080" cy="165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D154299-774D-3515-4560-33FD8A6E673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1217" y="3707015"/>
                  <a:ext cx="454320" cy="2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9536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CB166-05ED-92E6-2B0D-61A7D4894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EE81AC6-4D35-87CE-D510-3A8F49251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</a:t>
            </a:r>
            <a:r>
              <a:rPr kumimoji="1" lang="en-US" altLang="ko-KR" dirty="0"/>
              <a:t>5 Boosting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9A3F5C-45AA-F26E-F685-943EF6BE3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17</a:t>
            </a:fld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0163405F-57CE-AAC9-BC7F-4E5A9F7C14BD}"/>
              </a:ext>
            </a:extLst>
          </p:cNvPr>
          <p:cNvSpPr txBox="1">
            <a:spLocks/>
          </p:cNvSpPr>
          <p:nvPr/>
        </p:nvSpPr>
        <p:spPr>
          <a:xfrm>
            <a:off x="482220" y="1154607"/>
            <a:ext cx="7337947" cy="3326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Boosting(hypothesis boosting)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: </a:t>
            </a:r>
            <a:r>
              <a:rPr kumimoji="1" lang="en-US" altLang="ko-KR" dirty="0" err="1"/>
              <a:t>Esemble</a:t>
            </a:r>
            <a:r>
              <a:rPr kumimoji="1" lang="en-US" altLang="ko-KR" dirty="0"/>
              <a:t> method that can combine several weak learners into a strong learner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(AdaBoost, Gradient Boosting)</a:t>
            </a:r>
          </a:p>
        </p:txBody>
      </p:sp>
    </p:spTree>
    <p:extLst>
      <p:ext uri="{BB962C8B-B14F-4D97-AF65-F5344CB8AC3E}">
        <p14:creationId xmlns:p14="http://schemas.microsoft.com/office/powerpoint/2010/main" val="1762145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F215E-DBFF-8848-08CE-1880FE6A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0E5CBCC-8E92-BDDF-4007-BA12D4CBC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</a:t>
            </a:r>
            <a:r>
              <a:rPr kumimoji="1" lang="en-US" altLang="ko-KR" dirty="0"/>
              <a:t>5 Boosting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543781-E204-FAA7-D962-5895AF1D6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18</a:t>
            </a:fld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BCA115FA-6A92-DAE9-5ACC-A96C9B8E6118}"/>
              </a:ext>
            </a:extLst>
          </p:cNvPr>
          <p:cNvSpPr txBox="1">
            <a:spLocks/>
          </p:cNvSpPr>
          <p:nvPr/>
        </p:nvSpPr>
        <p:spPr>
          <a:xfrm>
            <a:off x="482221" y="1154607"/>
            <a:ext cx="7174174" cy="1329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 err="1"/>
              <a:t>Adaboost</a:t>
            </a:r>
            <a:endParaRPr kumimoji="1"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More attention to the training instances that the predecessor underfitted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A8C78F-1D70-D43C-F824-1BD82447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49" y="2165445"/>
            <a:ext cx="5025203" cy="313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00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AF11E-F67D-F5ED-226D-AF2E1257A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4ADC4D-6B94-9BF0-8731-6758DDD8B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</a:t>
            </a:r>
            <a:r>
              <a:rPr kumimoji="1" lang="en-US" altLang="ko-KR" dirty="0"/>
              <a:t>5 Boosting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7CE63E-E837-DAA2-F73C-CB538FF34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19</a:t>
            </a:fld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B4346BD8-F520-011E-0264-DFCE7EF9F23D}"/>
              </a:ext>
            </a:extLst>
          </p:cNvPr>
          <p:cNvSpPr txBox="1">
            <a:spLocks/>
          </p:cNvSpPr>
          <p:nvPr/>
        </p:nvSpPr>
        <p:spPr>
          <a:xfrm>
            <a:off x="482221" y="1154607"/>
            <a:ext cx="4599295" cy="451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Weighted error rate of the j-</a:t>
            </a:r>
            <a:r>
              <a:rPr kumimoji="1" lang="en-US" altLang="ko-KR" dirty="0" err="1"/>
              <a:t>th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predictor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D45734-BFA8-4FA1-157B-E6BADA5FC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27" y="1808387"/>
            <a:ext cx="3314700" cy="30575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BD99B2-D6EA-FE1F-FF78-E14DEF08A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736" y="3277796"/>
            <a:ext cx="3505200" cy="1438275"/>
          </a:xfrm>
          <a:prstGeom prst="rect">
            <a:avLst/>
          </a:prstGeom>
        </p:spPr>
      </p:pic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C339D15E-96CF-C613-58A8-D67B19324EBF}"/>
              </a:ext>
            </a:extLst>
          </p:cNvPr>
          <p:cNvSpPr txBox="1">
            <a:spLocks/>
          </p:cNvSpPr>
          <p:nvPr/>
        </p:nvSpPr>
        <p:spPr>
          <a:xfrm>
            <a:off x="4968736" y="2694349"/>
            <a:ext cx="2027545" cy="451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Predictor weight</a:t>
            </a:r>
          </a:p>
        </p:txBody>
      </p:sp>
    </p:spTree>
    <p:extLst>
      <p:ext uri="{BB962C8B-B14F-4D97-AF65-F5344CB8AC3E}">
        <p14:creationId xmlns:p14="http://schemas.microsoft.com/office/powerpoint/2010/main" val="1856110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FCC8-3962-7525-8095-4C33AC33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kumimoji="1" lang="en-US" altLang="ko-KR" sz="4000" dirty="0"/>
              <a:t>INDEX</a:t>
            </a:r>
            <a:endParaRPr kumimoji="1" lang="ko-KR" altLang="en-US" sz="40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9B378F-306B-F105-955E-9A3680A76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7.1</a:t>
            </a:r>
            <a:r>
              <a:rPr lang="ko-KR" altLang="en-US" sz="2200" b="1" dirty="0">
                <a:latin typeface="Paperlogy 6 SemiBold" pitchFamily="2" charset="-127"/>
                <a:ea typeface="Paperlogy 6 SemiBold" pitchFamily="2" charset="-127"/>
              </a:rPr>
              <a:t> </a:t>
            </a: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Voting Classifiers</a:t>
            </a:r>
          </a:p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7.2 Bagging and Pasting</a:t>
            </a:r>
          </a:p>
          <a:p>
            <a:pPr marL="323948" indent="-323948">
              <a:lnSpc>
                <a:spcPct val="130000"/>
              </a:lnSpc>
            </a:pPr>
            <a:r>
              <a:rPr kumimoji="1" lang="en-US" altLang="ko-KR" sz="2200" b="1" dirty="0">
                <a:latin typeface="Paperlogy 6 SemiBold" pitchFamily="2" charset="-127"/>
                <a:ea typeface="Paperlogy 6 SemiBold" pitchFamily="2" charset="-127"/>
              </a:rPr>
              <a:t>7.3</a:t>
            </a:r>
            <a:r>
              <a:rPr kumimoji="1" lang="ko-KR" altLang="en-US" sz="2200" b="1" dirty="0">
                <a:latin typeface="Paperlogy 6 SemiBold" pitchFamily="2" charset="-127"/>
                <a:ea typeface="Paperlogy 6 SemiBold" pitchFamily="2" charset="-127"/>
              </a:rPr>
              <a:t> </a:t>
            </a:r>
            <a:r>
              <a:rPr kumimoji="1" lang="en-US" altLang="ko-KR" sz="2200" b="1" dirty="0">
                <a:latin typeface="Paperlogy 6 SemiBold" pitchFamily="2" charset="-127"/>
                <a:ea typeface="Paperlogy 6 SemiBold" pitchFamily="2" charset="-127"/>
              </a:rPr>
              <a:t>Random Patches and Random Subspaces</a:t>
            </a:r>
          </a:p>
          <a:p>
            <a:pPr marL="323948" indent="-323948">
              <a:lnSpc>
                <a:spcPct val="130000"/>
              </a:lnSpc>
            </a:pPr>
            <a:r>
              <a:rPr kumimoji="1" lang="en-US" altLang="ko-KR" sz="2200" b="1" dirty="0">
                <a:latin typeface="Paperlogy 6 SemiBold" pitchFamily="2" charset="-127"/>
                <a:ea typeface="Paperlogy 6 SemiBold" pitchFamily="2" charset="-127"/>
              </a:rPr>
              <a:t>7.4</a:t>
            </a:r>
            <a:r>
              <a:rPr kumimoji="1" lang="ko-KR" altLang="en-US" sz="2200" b="1" dirty="0">
                <a:latin typeface="Paperlogy 6 SemiBold" pitchFamily="2" charset="-127"/>
                <a:ea typeface="Paperlogy 6 SemiBold" pitchFamily="2" charset="-127"/>
              </a:rPr>
              <a:t> </a:t>
            </a:r>
            <a:r>
              <a:rPr kumimoji="1" lang="en-US" altLang="ko-KR" sz="2200" b="1" dirty="0">
                <a:latin typeface="Paperlogy 6 SemiBold" pitchFamily="2" charset="-127"/>
                <a:ea typeface="Paperlogy 6 SemiBold" pitchFamily="2" charset="-127"/>
              </a:rPr>
              <a:t>Random Forests</a:t>
            </a:r>
          </a:p>
          <a:p>
            <a:pPr marL="323948" indent="-323948">
              <a:lnSpc>
                <a:spcPct val="130000"/>
              </a:lnSpc>
            </a:pPr>
            <a:r>
              <a:rPr kumimoji="1" lang="en-US" altLang="ko-KR" sz="2200" b="1" dirty="0">
                <a:latin typeface="Paperlogy 6 SemiBold" pitchFamily="2" charset="-127"/>
                <a:ea typeface="Paperlogy 6 SemiBold" pitchFamily="2" charset="-127"/>
              </a:rPr>
              <a:t>7.5</a:t>
            </a:r>
            <a:r>
              <a:rPr kumimoji="1" lang="ko-KR" altLang="en-US" sz="2200" b="1" dirty="0">
                <a:latin typeface="Paperlogy 6 SemiBold" pitchFamily="2" charset="-127"/>
                <a:ea typeface="Paperlogy 6 SemiBold" pitchFamily="2" charset="-127"/>
              </a:rPr>
              <a:t> </a:t>
            </a:r>
            <a:r>
              <a:rPr kumimoji="1" lang="en-US" altLang="ko-KR" sz="2200" b="1" dirty="0">
                <a:latin typeface="Paperlogy 6 SemiBold" pitchFamily="2" charset="-127"/>
                <a:ea typeface="Paperlogy 6 SemiBold" pitchFamily="2" charset="-127"/>
              </a:rPr>
              <a:t>Boosting</a:t>
            </a:r>
          </a:p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7.6 Stacking</a:t>
            </a:r>
          </a:p>
        </p:txBody>
      </p:sp>
    </p:spTree>
    <p:extLst>
      <p:ext uri="{BB962C8B-B14F-4D97-AF65-F5344CB8AC3E}">
        <p14:creationId xmlns:p14="http://schemas.microsoft.com/office/powerpoint/2010/main" val="1283948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2A8B9-BC22-B276-5221-E8ECF570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E41985C-C827-6CE9-B30C-BD64A0A7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</a:t>
            </a:r>
            <a:r>
              <a:rPr kumimoji="1" lang="en-US" altLang="ko-KR" dirty="0"/>
              <a:t>5 Boosting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0220AB-A5D6-5A34-AE7C-62E71F500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20</a:t>
            </a:fld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CB759C68-D079-34B7-5E33-D3F74DDC7E89}"/>
              </a:ext>
            </a:extLst>
          </p:cNvPr>
          <p:cNvSpPr txBox="1">
            <a:spLocks/>
          </p:cNvSpPr>
          <p:nvPr/>
        </p:nvSpPr>
        <p:spPr>
          <a:xfrm>
            <a:off x="482221" y="1154607"/>
            <a:ext cx="2356513" cy="514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Weight update rule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E798F2-F3EC-5DB1-AFD1-3FA82C7B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59" y="3997646"/>
            <a:ext cx="7883857" cy="11712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7ED597-604F-6D89-482B-C28781548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1" y="1618288"/>
            <a:ext cx="5351486" cy="1915677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99EEEB0-375F-F781-EDCB-F5F64FF722B2}"/>
              </a:ext>
            </a:extLst>
          </p:cNvPr>
          <p:cNvSpPr txBox="1">
            <a:spLocks/>
          </p:cNvSpPr>
          <p:nvPr/>
        </p:nvSpPr>
        <p:spPr>
          <a:xfrm>
            <a:off x="559559" y="3604323"/>
            <a:ext cx="2793241" cy="514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AdaBoost predictions</a:t>
            </a:r>
          </a:p>
        </p:txBody>
      </p:sp>
    </p:spTree>
    <p:extLst>
      <p:ext uri="{BB962C8B-B14F-4D97-AF65-F5344CB8AC3E}">
        <p14:creationId xmlns:p14="http://schemas.microsoft.com/office/powerpoint/2010/main" val="3195898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00592-E007-B3BA-5053-0B35A3BB7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6B97092-2C2F-EAA3-C607-C7FA9F87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</a:t>
            </a:r>
            <a:r>
              <a:rPr kumimoji="1" lang="en-US" altLang="ko-KR" dirty="0"/>
              <a:t>5 Boosting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27FD24-A174-BB78-20A4-A81027141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21</a:t>
            </a:fld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34942A4C-3F77-340A-1173-67C17B0DEA83}"/>
              </a:ext>
            </a:extLst>
          </p:cNvPr>
          <p:cNvSpPr txBox="1">
            <a:spLocks/>
          </p:cNvSpPr>
          <p:nvPr/>
        </p:nvSpPr>
        <p:spPr>
          <a:xfrm>
            <a:off x="558454" y="1274291"/>
            <a:ext cx="6714698" cy="543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The default base estimator for the </a:t>
            </a:r>
            <a:r>
              <a:rPr kumimoji="1" lang="en-US" altLang="ko-KR" dirty="0" err="1"/>
              <a:t>AdaBoostClassifier</a:t>
            </a:r>
            <a:r>
              <a:rPr kumimoji="1" lang="en-US" altLang="ko-KR" dirty="0"/>
              <a:t> class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3397B7-AA14-F105-D7E5-4E542808F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54" y="2029998"/>
            <a:ext cx="5816154" cy="16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55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F4D8E-D96D-8551-D9BA-03324EF86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322431-82E8-43A4-05D7-57C179532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</a:t>
            </a:r>
            <a:r>
              <a:rPr kumimoji="1" lang="en-US" altLang="ko-KR" dirty="0"/>
              <a:t>5 Boosting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F006C7-B510-8174-32E6-A928E0709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22</a:t>
            </a:fld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CB90ED7D-86EA-D23F-3EBE-053DB2E7B64C}"/>
              </a:ext>
            </a:extLst>
          </p:cNvPr>
          <p:cNvSpPr txBox="1">
            <a:spLocks/>
          </p:cNvSpPr>
          <p:nvPr/>
        </p:nvSpPr>
        <p:spPr>
          <a:xfrm>
            <a:off x="558453" y="1133263"/>
            <a:ext cx="7580452" cy="2005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Gradient Boosting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: fit the new predictor to the residual errors made by the previous predictor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Gradient tree boosting/gradient boosted regression tree(GBRT)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14BD7A-230E-3BC0-9764-666A6AF5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47" y="3101776"/>
            <a:ext cx="5791200" cy="171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55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87E76-52E9-B0ED-9E12-7DCB5EBFD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335EAAE-FC19-DBB6-C98A-AEBEEAE38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</a:t>
            </a:r>
            <a:r>
              <a:rPr kumimoji="1" lang="en-US" altLang="ko-KR" dirty="0"/>
              <a:t>5 Boosting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738169-BE2F-26CC-9C52-3570FBB12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23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4E6E29-0B2F-C997-CF39-C98C67DC4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9" y="1490277"/>
            <a:ext cx="6587319" cy="989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68CC39-2897-ED1C-2BB7-4642BF2DC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49" y="2576259"/>
            <a:ext cx="6660107" cy="9772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84C56F-F0FD-3DB9-EE7C-9196D4073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48" y="3748914"/>
            <a:ext cx="6587319" cy="110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7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03284-3092-9B11-D1B1-33906DC1E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8B4F15B-39EF-FE48-FB65-D6BBDCFF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</a:t>
            </a:r>
            <a:r>
              <a:rPr kumimoji="1" lang="en-US" altLang="ko-KR" dirty="0"/>
              <a:t>5 Boosting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A47BBD-88A9-A954-0814-392750BED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24</a:t>
            </a:fld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884036-5B34-A837-FC44-AD9C6465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55" y="1338490"/>
            <a:ext cx="7064991" cy="14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46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070BF-23AB-AE4C-1430-629949535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5F6BFC-10F7-309D-350D-EF58C9D2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</a:t>
            </a:r>
            <a:r>
              <a:rPr kumimoji="1" lang="en-US" altLang="ko-KR" dirty="0"/>
              <a:t>5 Boosting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78E7E5-A40D-FA0B-1595-21164511D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25</a:t>
            </a:fld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3F86C0-69F9-158D-ECEB-6C4DE1F8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650" y="848621"/>
            <a:ext cx="4638246" cy="466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15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72B62-5646-FA55-E854-EE32EEB1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8E4AE6-F9EA-2350-3D43-93065631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</a:t>
            </a:r>
            <a:r>
              <a:rPr kumimoji="1" lang="en-US" altLang="ko-KR" dirty="0"/>
              <a:t>5 Boosting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128CE-3F7C-E2C5-150D-940892814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26</a:t>
            </a:fld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DC58CC-0E22-4876-EDF0-2872B49AB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13" y="2647665"/>
            <a:ext cx="6441743" cy="2540851"/>
          </a:xfrm>
          <a:prstGeom prst="rect">
            <a:avLst/>
          </a:prstGeom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40FC23E9-A97E-AB9F-611A-55AD1979A963}"/>
              </a:ext>
            </a:extLst>
          </p:cNvPr>
          <p:cNvSpPr txBox="1">
            <a:spLocks/>
          </p:cNvSpPr>
          <p:nvPr/>
        </p:nvSpPr>
        <p:spPr>
          <a:xfrm>
            <a:off x="395784" y="1154606"/>
            <a:ext cx="8548049" cy="149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 err="1"/>
              <a:t>learning_rate</a:t>
            </a:r>
            <a:endParaRPr kumimoji="1"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: hyperparameter scales the contribution of each tree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Set low value -&gt; need many trees -&gt; predictions generalize better(</a:t>
            </a:r>
            <a:r>
              <a:rPr kumimoji="1" lang="en-US" altLang="ko-KR" dirty="0" err="1"/>
              <a:t>shringkage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1191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39AB7-4CFA-86C7-0273-49B1C95B5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2634E2A-94BA-D383-FCC5-F723E1C1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</a:t>
            </a:r>
            <a:r>
              <a:rPr kumimoji="1" lang="en-US" altLang="ko-KR" dirty="0"/>
              <a:t>5 Boosting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884629-0280-869F-1003-A32F97FC2D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27</a:t>
            </a:fld>
            <a:endParaRPr kumimoji="1" lang="ko-Kore-KR" altLang="en-US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DC93D9C2-85A5-F356-9997-C96C39CE2015}"/>
              </a:ext>
            </a:extLst>
          </p:cNvPr>
          <p:cNvSpPr txBox="1">
            <a:spLocks/>
          </p:cNvSpPr>
          <p:nvPr/>
        </p:nvSpPr>
        <p:spPr>
          <a:xfrm>
            <a:off x="395785" y="1111373"/>
            <a:ext cx="7005852" cy="1329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 err="1"/>
              <a:t>n_iter_no_change</a:t>
            </a:r>
            <a:r>
              <a:rPr kumimoji="1" lang="en-US" altLang="ko-KR" dirty="0"/>
              <a:t> = 10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:  </a:t>
            </a:r>
            <a:r>
              <a:rPr kumimoji="1" lang="en-US" altLang="ko-KR" dirty="0" err="1"/>
              <a:t>GradientBoostingRegressor</a:t>
            </a:r>
            <a:r>
              <a:rPr kumimoji="1" lang="en-US" altLang="ko-KR" dirty="0"/>
              <a:t> automatically stops adding trees if the last 10 trees are unhelpful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C18EAE-9E90-76C8-50C9-31D7CA813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5" y="2440660"/>
            <a:ext cx="5695306" cy="11672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D61494-D162-B4E5-6613-E1DA9D052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85" y="3682797"/>
            <a:ext cx="3545300" cy="1102800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6D91B44-7217-B496-D0CF-DADD5A2A1B05}"/>
              </a:ext>
            </a:extLst>
          </p:cNvPr>
          <p:cNvSpPr txBox="1">
            <a:spLocks/>
          </p:cNvSpPr>
          <p:nvPr/>
        </p:nvSpPr>
        <p:spPr>
          <a:xfrm>
            <a:off x="4528781" y="3750366"/>
            <a:ext cx="4483290" cy="1329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Stochastic gradient boosting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: use subsample to specify the proportion of training samples</a:t>
            </a:r>
          </a:p>
        </p:txBody>
      </p:sp>
    </p:spTree>
    <p:extLst>
      <p:ext uri="{BB962C8B-B14F-4D97-AF65-F5344CB8AC3E}">
        <p14:creationId xmlns:p14="http://schemas.microsoft.com/office/powerpoint/2010/main" val="1792558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4172C-A37E-1D77-7668-806235466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F6A8DA-6D4E-8003-F81E-8BEECE73A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</a:t>
            </a:r>
            <a:r>
              <a:rPr kumimoji="1" lang="en-US" altLang="ko-KR" dirty="0"/>
              <a:t>5 Boosting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2B6000-AFD1-7BDF-A5B6-2B31C35D5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28</a:t>
            </a:fld>
            <a:endParaRPr kumimoji="1" lang="ko-Kore-KR" altLang="en-US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E7831D5-70AA-C861-3D8E-9E1AE076DDC6}"/>
              </a:ext>
            </a:extLst>
          </p:cNvPr>
          <p:cNvSpPr txBox="1">
            <a:spLocks/>
          </p:cNvSpPr>
          <p:nvPr/>
        </p:nvSpPr>
        <p:spPr>
          <a:xfrm>
            <a:off x="395784" y="1111373"/>
            <a:ext cx="7788323" cy="3151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Histogram-based gradient boosting(HGB)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: to divide the input characteristics into sections and replace them with integers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&lt;Calculation complexity&gt;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O(</a:t>
            </a:r>
            <a:r>
              <a:rPr kumimoji="1" lang="en-US" altLang="ko-KR" dirty="0" err="1"/>
              <a:t>nxmxlog</a:t>
            </a:r>
            <a:r>
              <a:rPr kumimoji="1" lang="en-US" altLang="ko-KR" dirty="0"/>
              <a:t>(m)) -&gt; O(</a:t>
            </a:r>
            <a:r>
              <a:rPr kumimoji="1" lang="en-US" altLang="ko-KR" dirty="0" err="1"/>
              <a:t>bxm</a:t>
            </a:r>
            <a:r>
              <a:rPr kumimoji="1" lang="en-US" altLang="ko-KR" dirty="0"/>
              <a:t>)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F074E42-5822-9088-1802-612F0D8DE542}"/>
              </a:ext>
            </a:extLst>
          </p:cNvPr>
          <p:cNvSpPr txBox="1">
            <a:spLocks/>
          </p:cNvSpPr>
          <p:nvPr/>
        </p:nvSpPr>
        <p:spPr>
          <a:xfrm>
            <a:off x="4474190" y="2890557"/>
            <a:ext cx="4483290" cy="1329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b: number of sections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m: number of training sample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n: number of characteristic</a:t>
            </a:r>
          </a:p>
        </p:txBody>
      </p:sp>
    </p:spTree>
    <p:extLst>
      <p:ext uri="{BB962C8B-B14F-4D97-AF65-F5344CB8AC3E}">
        <p14:creationId xmlns:p14="http://schemas.microsoft.com/office/powerpoint/2010/main" val="932647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07479-919E-CAB2-6240-9818C4FDC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6FFC984-25A3-65FD-67E9-32394C69C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7.6 Stacking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07571B-1DAD-AE96-44B4-AB4BD5239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29</a:t>
            </a:fld>
            <a:endParaRPr kumimoji="1" lang="ko-Kore-KR" altLang="en-US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36EADA9F-C70E-B090-C5D7-5F6D9A948023}"/>
              </a:ext>
            </a:extLst>
          </p:cNvPr>
          <p:cNvSpPr txBox="1">
            <a:spLocks/>
          </p:cNvSpPr>
          <p:nvPr/>
        </p:nvSpPr>
        <p:spPr>
          <a:xfrm>
            <a:off x="395784" y="1111373"/>
            <a:ext cx="7788323" cy="3151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Instead of using trivial functions(such as hard voting) to aggregate the predictions of all predictors in an ensemble, why don’t we train a model to perform this aggregation?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Stacking(stacked generalization)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: Combining the predictions of multiple models to compensate for the shortcomings of a single model and increase overall performance</a:t>
            </a:r>
          </a:p>
        </p:txBody>
      </p:sp>
    </p:spTree>
    <p:extLst>
      <p:ext uri="{BB962C8B-B14F-4D97-AF65-F5344CB8AC3E}">
        <p14:creationId xmlns:p14="http://schemas.microsoft.com/office/powerpoint/2010/main" val="251833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2A821-9CEB-998F-4026-AC16478D5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7B4C216-DC98-EC44-E295-128266E4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Ensemble Learning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AA00E8-C959-47BE-9A87-2DB5A6689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77E8E5-6ADC-A1E7-568B-5658EB69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5" y="1478754"/>
            <a:ext cx="73628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133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FFAEA-B4F3-061E-D0E0-3B13DFA0A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5BDE995-DCDD-263C-03F7-DB2F3E68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7.6 Stacking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83658C-CAF1-0456-6241-B8A1ED492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30</a:t>
            </a:fld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3188B5-4E00-1736-A2C4-69C559FC2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59" y="1456813"/>
            <a:ext cx="5622878" cy="337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14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5EA01-7CFD-6FD8-B7E9-F957D9E75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11B5DD1-ECC1-DBAB-90BA-84AB477C1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7.6 Stacking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9EEC06-0B61-4210-800A-F95F1AD4C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31</a:t>
            </a:fld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6D266C-0ABC-3D5D-8550-851E2C67F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31" y="1187042"/>
            <a:ext cx="6151739" cy="411397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194A715-12AF-26CA-AB0A-0CA8D7F7225E}"/>
              </a:ext>
            </a:extLst>
          </p:cNvPr>
          <p:cNvGrpSpPr/>
          <p:nvPr/>
        </p:nvGrpSpPr>
        <p:grpSpPr>
          <a:xfrm>
            <a:off x="5125377" y="2223815"/>
            <a:ext cx="1423440" cy="2398320"/>
            <a:chOff x="5125377" y="2223815"/>
            <a:chExt cx="1423440" cy="239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1BCD5BA-ECCF-609E-F818-02F76CB6340B}"/>
                    </a:ext>
                  </a:extLst>
                </p14:cNvPr>
                <p14:cNvContentPartPr/>
                <p14:nvPr/>
              </p14:nvContentPartPr>
              <p14:xfrm>
                <a:off x="5125377" y="2283575"/>
                <a:ext cx="1423440" cy="23385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1BCD5BA-ECCF-609E-F818-02F76CB6340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19257" y="2277455"/>
                  <a:ext cx="1435680" cy="23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D01F1DC5-B2BE-282B-6978-A0611D491FD5}"/>
                    </a:ext>
                  </a:extLst>
                </p14:cNvPr>
                <p14:cNvContentPartPr/>
                <p14:nvPr/>
              </p14:nvContentPartPr>
              <p14:xfrm>
                <a:off x="6005217" y="2223815"/>
                <a:ext cx="122040" cy="752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D01F1DC5-B2BE-282B-6978-A0611D491FD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99097" y="2217695"/>
                  <a:ext cx="134280" cy="87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55891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688C6-B91C-ED55-0B2A-658CCF409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FDFE7F1-AC68-F277-11B5-068D17BA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7.6 Stacking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5C005B-92C5-6DEB-7D2D-D404855A8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32</a:t>
            </a:fld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E83D7C-3551-7F18-349B-21D0E1DE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46" y="1195705"/>
            <a:ext cx="5911349" cy="389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3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6C095-402A-D698-22A9-7F96BF6E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68DB5F6-6C7A-7D83-DEB6-31E67A18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7.6 Stacking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15C347-B260-9C94-A837-05BDAEBC8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33</a:t>
            </a:fld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701806-6B51-DB32-8D7E-EA37A525B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69" y="1495354"/>
            <a:ext cx="5413612" cy="263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56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FC48B-8B3F-F068-4C57-38555829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Thank You For Listening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D3116C-913D-F4AF-49F4-E2A922FB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119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107E7-69FB-E4E0-16D4-028886596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4FA00E-6F5E-2CBD-D713-6DDCC91D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7.1 Voting Classifiers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710523-5E31-59A8-88A5-51A10F4EB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3B23F5-470B-6879-08B0-2D4B5B83DB4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68399" y="1867833"/>
            <a:ext cx="2948094" cy="26177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ko-KR" b="1" dirty="0"/>
              <a:t>&lt;Hard voting classifier&gt;</a:t>
            </a:r>
          </a:p>
          <a:p>
            <a:pPr marL="0" indent="0">
              <a:buNone/>
            </a:pPr>
            <a:r>
              <a:rPr kumimoji="1" lang="en-US" altLang="ko-KR" dirty="0"/>
              <a:t>: Majority-vote classifier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kumimoji="1" lang="en-US" altLang="ko-KR" dirty="0"/>
              <a:t>The accuracy is often </a:t>
            </a:r>
            <a:r>
              <a:rPr kumimoji="1" lang="en-US" altLang="ko-KR" dirty="0">
                <a:solidFill>
                  <a:srgbClr val="FF0000"/>
                </a:solidFill>
              </a:rPr>
              <a:t>higher</a:t>
            </a:r>
            <a:r>
              <a:rPr kumimoji="1" lang="en-US" altLang="ko-KR" dirty="0"/>
              <a:t> than the best classifier in the ensemble</a:t>
            </a:r>
          </a:p>
          <a:p>
            <a:pPr>
              <a:buFont typeface="Wingdings" panose="05000000000000000000" pitchFamily="2" charset="2"/>
              <a:buChar char="è"/>
            </a:pPr>
            <a:endParaRPr kumimoji="1" lang="en-US" altLang="ko-KR" dirty="0"/>
          </a:p>
          <a:p>
            <a:pPr>
              <a:buFont typeface="Wingdings" panose="05000000000000000000" pitchFamily="2" charset="2"/>
              <a:buChar char="è"/>
            </a:pPr>
            <a:r>
              <a:rPr kumimoji="1" lang="en-US" altLang="ko-KR" dirty="0"/>
              <a:t>Weak learner can be a strong learner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6A3C20-3155-00CC-A3BD-504AB435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48" y="1781844"/>
            <a:ext cx="4835857" cy="27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63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56BD2-B72C-7E8C-6ACA-99BA1290B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D8893B8-374C-6618-0134-DF744B834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7.1 Voting Classifiers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F7AAE1-FFD0-F159-39C5-46208F671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C873D-6A42-5D5B-9E91-BBE2699B016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51358" y="1916786"/>
            <a:ext cx="3890962" cy="158215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Law of large numbers</a:t>
            </a:r>
          </a:p>
          <a:p>
            <a:pPr marL="0" indent="0">
              <a:buNone/>
            </a:pPr>
            <a:r>
              <a:rPr kumimoji="1" lang="en-US" altLang="ko-KR" dirty="0"/>
              <a:t>: The result converges to the actual value as the number of trials increases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FA731B-BD76-E9FB-1650-1431B7B1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33" y="1833918"/>
            <a:ext cx="4571999" cy="217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57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F997-F27D-4088-D6EB-E46A3ECAE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40661C4-4BFC-6D73-9DA1-6761E247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7.1 Voting Classifiers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595930-85DF-C15F-33F9-BB208A539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3C1E1E-7C78-4551-BFA5-60AEC175F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51" y="987001"/>
            <a:ext cx="5522793" cy="32294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27F50A-AA48-854C-F841-BC39D258C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03" y="3514506"/>
            <a:ext cx="4476465" cy="147371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A845B1-5DC2-5ECA-2A4E-5B4BC430B6C1}"/>
              </a:ext>
            </a:extLst>
          </p:cNvPr>
          <p:cNvGrpSpPr/>
          <p:nvPr/>
        </p:nvGrpSpPr>
        <p:grpSpPr>
          <a:xfrm>
            <a:off x="2723359" y="2724390"/>
            <a:ext cx="107280" cy="71280"/>
            <a:chOff x="2723359" y="2724390"/>
            <a:chExt cx="107280" cy="7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5A5A3443-0D43-7644-007C-C46E655A3301}"/>
                    </a:ext>
                  </a:extLst>
                </p14:cNvPr>
                <p14:cNvContentPartPr/>
                <p14:nvPr/>
              </p14:nvContentPartPr>
              <p14:xfrm>
                <a:off x="2723359" y="2749950"/>
                <a:ext cx="92520" cy="828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5A5A3443-0D43-7644-007C-C46E655A330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17239" y="2743830"/>
                  <a:ext cx="1047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4BBD4FA-DF47-F6B0-C90D-9894D849D29E}"/>
                    </a:ext>
                  </a:extLst>
                </p14:cNvPr>
                <p14:cNvContentPartPr/>
                <p14:nvPr/>
              </p14:nvContentPartPr>
              <p14:xfrm>
                <a:off x="2787079" y="2724390"/>
                <a:ext cx="43560" cy="712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4BBD4FA-DF47-F6B0-C90D-9894D849D2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80959" y="2718270"/>
                  <a:ext cx="5580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D0BCE59-680F-1B5A-181C-4B585C4C9293}"/>
              </a:ext>
            </a:extLst>
          </p:cNvPr>
          <p:cNvGrpSpPr/>
          <p:nvPr/>
        </p:nvGrpSpPr>
        <p:grpSpPr>
          <a:xfrm>
            <a:off x="2952679" y="2644110"/>
            <a:ext cx="964080" cy="173520"/>
            <a:chOff x="2952679" y="2644110"/>
            <a:chExt cx="964080" cy="17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9DEF7A9-DB7B-AFB1-5BCC-DC79D1CCEF63}"/>
                    </a:ext>
                  </a:extLst>
                </p14:cNvPr>
                <p14:cNvContentPartPr/>
                <p14:nvPr/>
              </p14:nvContentPartPr>
              <p14:xfrm>
                <a:off x="3020719" y="2684430"/>
                <a:ext cx="38520" cy="763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9DEF7A9-DB7B-AFB1-5BCC-DC79D1CCEF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14599" y="2678310"/>
                  <a:ext cx="50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B7010F4-B599-1455-3C3B-8CA42AE7C3AD}"/>
                    </a:ext>
                  </a:extLst>
                </p14:cNvPr>
                <p14:cNvContentPartPr/>
                <p14:nvPr/>
              </p14:nvContentPartPr>
              <p14:xfrm>
                <a:off x="3075799" y="2709630"/>
                <a:ext cx="54360" cy="478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B7010F4-B599-1455-3C3B-8CA42AE7C3A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69679" y="2703510"/>
                  <a:ext cx="66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5EA483D-25DC-0FE0-9A16-AD017C1F4F5D}"/>
                    </a:ext>
                  </a:extLst>
                </p14:cNvPr>
                <p14:cNvContentPartPr/>
                <p14:nvPr/>
              </p14:nvContentPartPr>
              <p14:xfrm>
                <a:off x="3139519" y="2702790"/>
                <a:ext cx="67680" cy="529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5EA483D-25DC-0FE0-9A16-AD017C1F4F5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33399" y="2696670"/>
                  <a:ext cx="79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12146B2-C012-4375-B8E3-63E586527149}"/>
                    </a:ext>
                  </a:extLst>
                </p14:cNvPr>
                <p14:cNvContentPartPr/>
                <p14:nvPr/>
              </p14:nvContentPartPr>
              <p14:xfrm>
                <a:off x="3219079" y="2709270"/>
                <a:ext cx="57600" cy="565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12146B2-C012-4375-B8E3-63E58652714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12959" y="2703150"/>
                  <a:ext cx="698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968DDAC-9CA5-EAC1-4429-1FDF84E59786}"/>
                    </a:ext>
                  </a:extLst>
                </p14:cNvPr>
                <p14:cNvContentPartPr/>
                <p14:nvPr/>
              </p14:nvContentPartPr>
              <p14:xfrm>
                <a:off x="3346159" y="2658510"/>
                <a:ext cx="45720" cy="1414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968DDAC-9CA5-EAC1-4429-1FDF84E5978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40039" y="2652390"/>
                  <a:ext cx="57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0AEA0F8-DF36-3146-2118-BE3F419761A7}"/>
                    </a:ext>
                  </a:extLst>
                </p14:cNvPr>
                <p14:cNvContentPartPr/>
                <p14:nvPr/>
              </p14:nvContentPartPr>
              <p14:xfrm>
                <a:off x="3474319" y="2701710"/>
                <a:ext cx="22680" cy="1159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0AEA0F8-DF36-3146-2118-BE3F419761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68199" y="2695590"/>
                  <a:ext cx="34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98E4587-955B-CB88-2116-A0C3EF314C35}"/>
                    </a:ext>
                  </a:extLst>
                </p14:cNvPr>
                <p14:cNvContentPartPr/>
                <p14:nvPr/>
              </p14:nvContentPartPr>
              <p14:xfrm>
                <a:off x="3475039" y="2709990"/>
                <a:ext cx="37440" cy="518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98E4587-955B-CB88-2116-A0C3EF314C3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68919" y="2703870"/>
                  <a:ext cx="496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C19FE01-3B73-0760-4DCB-89D49D307C54}"/>
                    </a:ext>
                  </a:extLst>
                </p14:cNvPr>
                <p14:cNvContentPartPr/>
                <p14:nvPr/>
              </p14:nvContentPartPr>
              <p14:xfrm>
                <a:off x="3519319" y="2701350"/>
                <a:ext cx="78120" cy="532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C19FE01-3B73-0760-4DCB-89D49D307C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13199" y="2695230"/>
                  <a:ext cx="903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C2A4A8E-8BE9-DFB6-B7BE-27DA4BCB8BC6}"/>
                    </a:ext>
                  </a:extLst>
                </p14:cNvPr>
                <p14:cNvContentPartPr/>
                <p14:nvPr/>
              </p14:nvContentPartPr>
              <p14:xfrm>
                <a:off x="3606799" y="2644110"/>
                <a:ext cx="45000" cy="1094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C2A4A8E-8BE9-DFB6-B7BE-27DA4BCB8BC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00679" y="2637990"/>
                  <a:ext cx="57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8D4C92D-DCA6-5883-DF4E-4F272C4E62F2}"/>
                    </a:ext>
                  </a:extLst>
                </p14:cNvPr>
                <p14:cNvContentPartPr/>
                <p14:nvPr/>
              </p14:nvContentPartPr>
              <p14:xfrm>
                <a:off x="3659359" y="2677230"/>
                <a:ext cx="19080" cy="619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8D4C92D-DCA6-5883-DF4E-4F272C4E62F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53239" y="2671110"/>
                  <a:ext cx="313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971B5E2-04BA-02DB-5EEB-5CBEA6EAB02D}"/>
                    </a:ext>
                  </a:extLst>
                </p14:cNvPr>
                <p14:cNvContentPartPr/>
                <p14:nvPr/>
              </p14:nvContentPartPr>
              <p14:xfrm>
                <a:off x="3684199" y="2697750"/>
                <a:ext cx="39960" cy="522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971B5E2-04BA-02DB-5EEB-5CBEA6EAB02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78079" y="2691630"/>
                  <a:ext cx="52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2DADB0F-3953-01CA-E83F-0964DB470DB2}"/>
                    </a:ext>
                  </a:extLst>
                </p14:cNvPr>
                <p14:cNvContentPartPr/>
                <p14:nvPr/>
              </p14:nvContentPartPr>
              <p14:xfrm>
                <a:off x="3725599" y="2697750"/>
                <a:ext cx="55440" cy="108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2DADB0F-3953-01CA-E83F-0964DB470D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19479" y="2691630"/>
                  <a:ext cx="67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EE1E481-8DCB-053F-DEBC-089021D856C0}"/>
                    </a:ext>
                  </a:extLst>
                </p14:cNvPr>
                <p14:cNvContentPartPr/>
                <p14:nvPr/>
              </p14:nvContentPartPr>
              <p14:xfrm>
                <a:off x="3748999" y="2653110"/>
                <a:ext cx="11520" cy="846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EE1E481-8DCB-053F-DEBC-089021D856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42879" y="2646990"/>
                  <a:ext cx="23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215DB55F-40EB-4316-E286-726E3CD8C640}"/>
                    </a:ext>
                  </a:extLst>
                </p14:cNvPr>
                <p14:cNvContentPartPr/>
                <p14:nvPr/>
              </p14:nvContentPartPr>
              <p14:xfrm>
                <a:off x="3798319" y="2695230"/>
                <a:ext cx="36000" cy="486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215DB55F-40EB-4316-E286-726E3CD8C64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92199" y="2689110"/>
                  <a:ext cx="48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0F14574-6BEA-CD77-DC3C-88F86EDD5825}"/>
                    </a:ext>
                  </a:extLst>
                </p14:cNvPr>
                <p14:cNvContentPartPr/>
                <p14:nvPr/>
              </p14:nvContentPartPr>
              <p14:xfrm>
                <a:off x="3868879" y="2706030"/>
                <a:ext cx="47880" cy="475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0F14574-6BEA-CD77-DC3C-88F86EDD58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62759" y="2699910"/>
                  <a:ext cx="60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CB311FBA-6A46-C46A-FC58-41A0367695E0}"/>
                    </a:ext>
                  </a:extLst>
                </p14:cNvPr>
                <p14:cNvContentPartPr/>
                <p14:nvPr/>
              </p14:nvContentPartPr>
              <p14:xfrm>
                <a:off x="2952679" y="2666430"/>
                <a:ext cx="43560" cy="1249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B311FBA-6A46-C46A-FC58-41A0367695E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46559" y="2660310"/>
                  <a:ext cx="55800" cy="13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2DB7C68A-77E7-FC76-9A1E-C929BAD1B268}"/>
                  </a:ext>
                </a:extLst>
              </p14:cNvPr>
              <p14:cNvContentPartPr/>
              <p14:nvPr/>
            </p14:nvContentPartPr>
            <p14:xfrm>
              <a:off x="3944479" y="2650590"/>
              <a:ext cx="58680" cy="12816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2DB7C68A-77E7-FC76-9A1E-C929BAD1B26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938359" y="2644470"/>
                <a:ext cx="70920" cy="14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02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94444-E148-8D61-2D11-72F1283E4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786089-1E57-8B26-6C52-D67EA71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7.1 Voting Classifiers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D6B2A8-367E-FEBB-4E85-62F4AB52F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7</a:t>
            </a:fld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D96E44-37EA-9B5C-6E36-F54778E2A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6" y="1417437"/>
            <a:ext cx="5267405" cy="304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5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F96C2-017E-FBA0-709E-84E792B63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AD8CF07-CCDA-FE7A-9815-9E9B0E0F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7.1 Voting Classifiers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57A935-F87C-1724-84F9-B2449B450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8</a:t>
            </a:fld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B0D69F-9113-9B60-E6D6-2A6DFABE7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85" y="3018267"/>
            <a:ext cx="5481351" cy="1668796"/>
          </a:xfrm>
          <a:prstGeom prst="rect">
            <a:avLst/>
          </a:prstGeom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44996CA7-B89A-4E54-9E03-D4D8BC70311A}"/>
              </a:ext>
            </a:extLst>
          </p:cNvPr>
          <p:cNvSpPr txBox="1">
            <a:spLocks/>
          </p:cNvSpPr>
          <p:nvPr/>
        </p:nvSpPr>
        <p:spPr>
          <a:xfrm>
            <a:off x="4571998" y="1275341"/>
            <a:ext cx="3890962" cy="1582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Soft voting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: placing more weight on more likely votes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-&gt; Higher performance than the hard voting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66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DEE5D-BC17-584A-6791-D8007F2EB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5B8D779-C3C4-C257-C77B-0098B281E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7.2 Bagging and Pasting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F0CCBC-0E36-841E-F0F4-943A1D5C2D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9</a:t>
            </a:fld>
            <a:endParaRPr kumimoji="1" lang="ko-Kore-KR" altLang="en-US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E3AFA17F-2267-03B0-4874-E22E9229FB4D}"/>
              </a:ext>
            </a:extLst>
          </p:cNvPr>
          <p:cNvSpPr txBox="1">
            <a:spLocks/>
          </p:cNvSpPr>
          <p:nvPr/>
        </p:nvSpPr>
        <p:spPr>
          <a:xfrm>
            <a:off x="2442950" y="843499"/>
            <a:ext cx="6805683" cy="1950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b="1" dirty="0"/>
              <a:t>Bagging(bootstrap aggregating)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: Sampling by allowing redundancy in the training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b="1" dirty="0"/>
              <a:t>Pasting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: Sampling without allowing redundancy in the training set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462704-EAD1-89F8-0990-C2D83CA57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47" y="2650170"/>
            <a:ext cx="4854054" cy="2706809"/>
          </a:xfrm>
          <a:prstGeom prst="rect">
            <a:avLst/>
          </a:prstGeom>
        </p:spPr>
      </p:pic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5DBAF8CF-281A-B040-9175-A4662491C7D5}"/>
              </a:ext>
            </a:extLst>
          </p:cNvPr>
          <p:cNvSpPr txBox="1">
            <a:spLocks/>
          </p:cNvSpPr>
          <p:nvPr/>
        </p:nvSpPr>
        <p:spPr>
          <a:xfrm>
            <a:off x="5304430" y="2974307"/>
            <a:ext cx="3298209" cy="1950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&lt;aggregation function&gt;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Classifier -&gt; statistical mode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Regression -&gt; average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657018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7DCA439-A871-4098-A409-5A50A12D7BE5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3442</TotalTime>
  <Words>594</Words>
  <Application>Microsoft Office PowerPoint</Application>
  <PresentationFormat>화면 슬라이드 쇼(16:10)</PresentationFormat>
  <Paragraphs>139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Paperlogy 4 Regular</vt:lpstr>
      <vt:lpstr>맑은 고딕</vt:lpstr>
      <vt:lpstr>Paperlogy 8 ExtraBold</vt:lpstr>
      <vt:lpstr>Wingdings</vt:lpstr>
      <vt:lpstr>Paperlogy 5 Medium</vt:lpstr>
      <vt:lpstr>Paperlogy 7 Bold</vt:lpstr>
      <vt:lpstr>Paperlogy 6 SemiBold</vt:lpstr>
      <vt:lpstr>Arial</vt:lpstr>
      <vt:lpstr>Calibri</vt:lpstr>
      <vt:lpstr>1_디자인 사용자 지정</vt:lpstr>
      <vt:lpstr>Hands On Machine Learning</vt:lpstr>
      <vt:lpstr>INDEX</vt:lpstr>
      <vt:lpstr>Ensemble Learning</vt:lpstr>
      <vt:lpstr>7.1 Voting Classifiers</vt:lpstr>
      <vt:lpstr>7.1 Voting Classifiers</vt:lpstr>
      <vt:lpstr>7.1 Voting Classifiers</vt:lpstr>
      <vt:lpstr>7.1 Voting Classifiers</vt:lpstr>
      <vt:lpstr>7.1 Voting Classifiers</vt:lpstr>
      <vt:lpstr>7.2 Bagging and Pasting</vt:lpstr>
      <vt:lpstr>7.2 Bagging and Pasting</vt:lpstr>
      <vt:lpstr>7.2 Bagging and Pasting</vt:lpstr>
      <vt:lpstr>7.2 Bagging and Pasting</vt:lpstr>
      <vt:lpstr>7.3 Random Patches and Random Subspaces</vt:lpstr>
      <vt:lpstr>7.4 Random Forests</vt:lpstr>
      <vt:lpstr>7.4 Random Forests</vt:lpstr>
      <vt:lpstr>7.4 Random Forests</vt:lpstr>
      <vt:lpstr>7.5 Boosting</vt:lpstr>
      <vt:lpstr>7.5 Boosting</vt:lpstr>
      <vt:lpstr>7.5 Boosting</vt:lpstr>
      <vt:lpstr>7.5 Boosting</vt:lpstr>
      <vt:lpstr>7.5 Boosting</vt:lpstr>
      <vt:lpstr>7.5 Boosting</vt:lpstr>
      <vt:lpstr>7.5 Boosting</vt:lpstr>
      <vt:lpstr>7.5 Boosting</vt:lpstr>
      <vt:lpstr>7.5 Boosting</vt:lpstr>
      <vt:lpstr>7.5 Boosting</vt:lpstr>
      <vt:lpstr>7.5 Boosting</vt:lpstr>
      <vt:lpstr>7.5 Boosting</vt:lpstr>
      <vt:lpstr>7.6 Stacking</vt:lpstr>
      <vt:lpstr>7.6 Stacking</vt:lpstr>
      <vt:lpstr>7.6 Stacking</vt:lpstr>
      <vt:lpstr>7.6 Stacking</vt:lpstr>
      <vt:lpstr>7.6 Stacking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JeongHyuk Choi</dc:creator>
  <cp:lastModifiedBy>ssmin0116@naver.com</cp:lastModifiedBy>
  <cp:revision>38</cp:revision>
  <dcterms:created xsi:type="dcterms:W3CDTF">2024-05-01T06:04:42Z</dcterms:created>
  <dcterms:modified xsi:type="dcterms:W3CDTF">2024-10-31T02:57:43Z</dcterms:modified>
</cp:coreProperties>
</file>